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63" r:id="rId2"/>
    <p:sldId id="275" r:id="rId3"/>
    <p:sldId id="276" r:id="rId4"/>
    <p:sldId id="277" r:id="rId5"/>
    <p:sldId id="295" r:id="rId6"/>
    <p:sldId id="278" r:id="rId7"/>
    <p:sldId id="288" r:id="rId8"/>
    <p:sldId id="279" r:id="rId9"/>
    <p:sldId id="296" r:id="rId10"/>
    <p:sldId id="283" r:id="rId11"/>
    <p:sldId id="287" r:id="rId12"/>
    <p:sldId id="290" r:id="rId13"/>
    <p:sldId id="281" r:id="rId14"/>
    <p:sldId id="282" r:id="rId15"/>
    <p:sldId id="289" r:id="rId16"/>
    <p:sldId id="284" r:id="rId17"/>
    <p:sldId id="285" r:id="rId18"/>
    <p:sldId id="294" r:id="rId19"/>
    <p:sldId id="286" r:id="rId20"/>
    <p:sldId id="298" r:id="rId21"/>
    <p:sldId id="291" r:id="rId22"/>
    <p:sldId id="292" r:id="rId23"/>
    <p:sldId id="293" r:id="rId24"/>
    <p:sldId id="29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56E2902-96E2-1D75-1889-D1DB77869713}" name="Courtney Slack" initials="CS" userId="S::courtney.slack@empowerarkansas.com::82894c39-3218-4eba-8a45-4572eeed047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88F06B-75B1-42AB-9011-1E75DDE61637}" v="439" dt="2024-02-09T13:16:56.4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341" autoAdjust="0"/>
  </p:normalViewPr>
  <p:slideViewPr>
    <p:cSldViewPr snapToGrid="0">
      <p:cViewPr varScale="1">
        <p:scale>
          <a:sx n="103" d="100"/>
          <a:sy n="103" d="100"/>
        </p:scale>
        <p:origin x="91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urtney Slack" userId="82894c39-3218-4eba-8a45-4572eeed047d" providerId="ADAL" clId="{5488F06B-75B1-42AB-9011-1E75DDE61637}"/>
    <pc:docChg chg="undo redo custSel addSld delSld modSld sldOrd">
      <pc:chgData name="Courtney Slack" userId="82894c39-3218-4eba-8a45-4572eeed047d" providerId="ADAL" clId="{5488F06B-75B1-42AB-9011-1E75DDE61637}" dt="2024-02-12T18:44:54.740" v="12637" actId="1076"/>
      <pc:docMkLst>
        <pc:docMk/>
      </pc:docMkLst>
      <pc:sldChg chg="modSp mod">
        <pc:chgData name="Courtney Slack" userId="82894c39-3218-4eba-8a45-4572eeed047d" providerId="ADAL" clId="{5488F06B-75B1-42AB-9011-1E75DDE61637}" dt="2023-12-27T17:50:42.250" v="86" actId="20577"/>
        <pc:sldMkLst>
          <pc:docMk/>
          <pc:sldMk cId="3426620196" sldId="263"/>
        </pc:sldMkLst>
        <pc:spChg chg="mod">
          <ac:chgData name="Courtney Slack" userId="82894c39-3218-4eba-8a45-4572eeed047d" providerId="ADAL" clId="{5488F06B-75B1-42AB-9011-1E75DDE61637}" dt="2023-12-27T17:50:42.250" v="86" actId="20577"/>
          <ac:spMkLst>
            <pc:docMk/>
            <pc:sldMk cId="3426620196" sldId="263"/>
            <ac:spMk id="19" creationId="{105C8021-F53B-2127-9B6F-F959DA82F22C}"/>
          </ac:spMkLst>
        </pc:spChg>
      </pc:sldChg>
      <pc:sldChg chg="del">
        <pc:chgData name="Courtney Slack" userId="82894c39-3218-4eba-8a45-4572eeed047d" providerId="ADAL" clId="{5488F06B-75B1-42AB-9011-1E75DDE61637}" dt="2023-12-27T17:36:34.404" v="46" actId="47"/>
        <pc:sldMkLst>
          <pc:docMk/>
          <pc:sldMk cId="3039661309" sldId="265"/>
        </pc:sldMkLst>
      </pc:sldChg>
      <pc:sldChg chg="del">
        <pc:chgData name="Courtney Slack" userId="82894c39-3218-4eba-8a45-4572eeed047d" providerId="ADAL" clId="{5488F06B-75B1-42AB-9011-1E75DDE61637}" dt="2023-12-27T17:36:34.404" v="46" actId="47"/>
        <pc:sldMkLst>
          <pc:docMk/>
          <pc:sldMk cId="3677309537" sldId="266"/>
        </pc:sldMkLst>
      </pc:sldChg>
      <pc:sldChg chg="del">
        <pc:chgData name="Courtney Slack" userId="82894c39-3218-4eba-8a45-4572eeed047d" providerId="ADAL" clId="{5488F06B-75B1-42AB-9011-1E75DDE61637}" dt="2023-12-27T17:36:34.404" v="46" actId="47"/>
        <pc:sldMkLst>
          <pc:docMk/>
          <pc:sldMk cId="321979970" sldId="268"/>
        </pc:sldMkLst>
      </pc:sldChg>
      <pc:sldChg chg="del">
        <pc:chgData name="Courtney Slack" userId="82894c39-3218-4eba-8a45-4572eeed047d" providerId="ADAL" clId="{5488F06B-75B1-42AB-9011-1E75DDE61637}" dt="2023-12-27T17:36:34.404" v="46" actId="47"/>
        <pc:sldMkLst>
          <pc:docMk/>
          <pc:sldMk cId="1746377271" sldId="272"/>
        </pc:sldMkLst>
      </pc:sldChg>
      <pc:sldChg chg="del">
        <pc:chgData name="Courtney Slack" userId="82894c39-3218-4eba-8a45-4572eeed047d" providerId="ADAL" clId="{5488F06B-75B1-42AB-9011-1E75DDE61637}" dt="2023-12-27T17:36:34.404" v="46" actId="47"/>
        <pc:sldMkLst>
          <pc:docMk/>
          <pc:sldMk cId="2885763947" sldId="273"/>
        </pc:sldMkLst>
      </pc:sldChg>
      <pc:sldChg chg="del">
        <pc:chgData name="Courtney Slack" userId="82894c39-3218-4eba-8a45-4572eeed047d" providerId="ADAL" clId="{5488F06B-75B1-42AB-9011-1E75DDE61637}" dt="2023-12-27T17:36:34.404" v="46" actId="47"/>
        <pc:sldMkLst>
          <pc:docMk/>
          <pc:sldMk cId="445913249" sldId="274"/>
        </pc:sldMkLst>
      </pc:sldChg>
      <pc:sldChg chg="addSp delSp modSp mod">
        <pc:chgData name="Courtney Slack" userId="82894c39-3218-4eba-8a45-4572eeed047d" providerId="ADAL" clId="{5488F06B-75B1-42AB-9011-1E75DDE61637}" dt="2023-12-27T21:57:43.835" v="4278"/>
        <pc:sldMkLst>
          <pc:docMk/>
          <pc:sldMk cId="965271696" sldId="275"/>
        </pc:sldMkLst>
        <pc:spChg chg="mod ord">
          <ac:chgData name="Courtney Slack" userId="82894c39-3218-4eba-8a45-4572eeed047d" providerId="ADAL" clId="{5488F06B-75B1-42AB-9011-1E75DDE61637}" dt="2023-12-27T21:15:21.250" v="1525" actId="20577"/>
          <ac:spMkLst>
            <pc:docMk/>
            <pc:sldMk cId="965271696" sldId="275"/>
            <ac:spMk id="2" creationId="{C645FAA9-2CFA-7436-4D99-07C17D9BFBD4}"/>
          </ac:spMkLst>
        </pc:spChg>
        <pc:spChg chg="add del">
          <ac:chgData name="Courtney Slack" userId="82894c39-3218-4eba-8a45-4572eeed047d" providerId="ADAL" clId="{5488F06B-75B1-42AB-9011-1E75DDE61637}" dt="2023-12-27T21:14:42.871" v="1494" actId="26606"/>
          <ac:spMkLst>
            <pc:docMk/>
            <pc:sldMk cId="965271696" sldId="275"/>
            <ac:spMk id="41" creationId="{13E75778-8865-451E-A418-58B337FE5B33}"/>
          </ac:spMkLst>
        </pc:spChg>
        <pc:spChg chg="add del">
          <ac:chgData name="Courtney Slack" userId="82894c39-3218-4eba-8a45-4572eeed047d" providerId="ADAL" clId="{5488F06B-75B1-42AB-9011-1E75DDE61637}" dt="2023-12-27T21:14:42.871" v="1494" actId="26606"/>
          <ac:spMkLst>
            <pc:docMk/>
            <pc:sldMk cId="965271696" sldId="275"/>
            <ac:spMk id="43" creationId="{CB972422-B794-4FA8-BCC6-BAF6938A1B53}"/>
          </ac:spMkLst>
        </pc:spChg>
        <pc:spChg chg="add del">
          <ac:chgData name="Courtney Slack" userId="82894c39-3218-4eba-8a45-4572eeed047d" providerId="ADAL" clId="{5488F06B-75B1-42AB-9011-1E75DDE61637}" dt="2023-12-27T21:14:42.871" v="1494" actId="26606"/>
          <ac:spMkLst>
            <pc:docMk/>
            <pc:sldMk cId="965271696" sldId="275"/>
            <ac:spMk id="45" creationId="{89DE9E2B-5611-49C8-862E-AD4D43A8AA6D}"/>
          </ac:spMkLst>
        </pc:spChg>
        <pc:spChg chg="add del">
          <ac:chgData name="Courtney Slack" userId="82894c39-3218-4eba-8a45-4572eeed047d" providerId="ADAL" clId="{5488F06B-75B1-42AB-9011-1E75DDE61637}" dt="2023-12-27T21:14:42.871" v="1494" actId="26606"/>
          <ac:spMkLst>
            <pc:docMk/>
            <pc:sldMk cId="965271696" sldId="275"/>
            <ac:spMk id="49" creationId="{519C7155-1644-4C60-B0B5-32B1800D6044}"/>
          </ac:spMkLst>
        </pc:spChg>
        <pc:spChg chg="add del">
          <ac:chgData name="Courtney Slack" userId="82894c39-3218-4eba-8a45-4572eeed047d" providerId="ADAL" clId="{5488F06B-75B1-42AB-9011-1E75DDE61637}" dt="2023-12-27T21:14:42.871" v="1494" actId="26606"/>
          <ac:spMkLst>
            <pc:docMk/>
            <pc:sldMk cId="965271696" sldId="275"/>
            <ac:spMk id="51" creationId="{5F9F5EB8-AB42-47FD-8F4A-176C0A4B1B0A}"/>
          </ac:spMkLst>
        </pc:spChg>
        <pc:spChg chg="add del">
          <ac:chgData name="Courtney Slack" userId="82894c39-3218-4eba-8a45-4572eeed047d" providerId="ADAL" clId="{5488F06B-75B1-42AB-9011-1E75DDE61637}" dt="2023-12-27T21:14:42.871" v="1494" actId="26606"/>
          <ac:spMkLst>
            <pc:docMk/>
            <pc:sldMk cId="965271696" sldId="275"/>
            <ac:spMk id="52" creationId="{C67564D6-576C-45C9-B7EA-F7701B149F73}"/>
          </ac:spMkLst>
        </pc:spChg>
        <pc:spChg chg="add del">
          <ac:chgData name="Courtney Slack" userId="82894c39-3218-4eba-8a45-4572eeed047d" providerId="ADAL" clId="{5488F06B-75B1-42AB-9011-1E75DDE61637}" dt="2023-12-27T21:14:42.871" v="1494" actId="26606"/>
          <ac:spMkLst>
            <pc:docMk/>
            <pc:sldMk cId="965271696" sldId="275"/>
            <ac:spMk id="53" creationId="{F9060CEE-D73E-44ED-A407-C828C9E4D942}"/>
          </ac:spMkLst>
        </pc:spChg>
        <pc:spChg chg="add del">
          <ac:chgData name="Courtney Slack" userId="82894c39-3218-4eba-8a45-4572eeed047d" providerId="ADAL" clId="{5488F06B-75B1-42AB-9011-1E75DDE61637}" dt="2023-12-27T17:49:56.084" v="79" actId="26606"/>
          <ac:spMkLst>
            <pc:docMk/>
            <pc:sldMk cId="965271696" sldId="275"/>
            <ac:spMk id="54" creationId="{5F9F5EB8-AB42-47FD-8F4A-176C0A4B1B0A}"/>
          </ac:spMkLst>
        </pc:spChg>
        <pc:spChg chg="add del">
          <ac:chgData name="Courtney Slack" userId="82894c39-3218-4eba-8a45-4572eeed047d" providerId="ADAL" clId="{5488F06B-75B1-42AB-9011-1E75DDE61637}" dt="2023-12-27T21:14:42.871" v="1494" actId="26606"/>
          <ac:spMkLst>
            <pc:docMk/>
            <pc:sldMk cId="965271696" sldId="275"/>
            <ac:spMk id="55" creationId="{AF0B544C-FD6C-42D8-B6B7-DDF7E60D035D}"/>
          </ac:spMkLst>
        </pc:spChg>
        <pc:spChg chg="add del">
          <ac:chgData name="Courtney Slack" userId="82894c39-3218-4eba-8a45-4572eeed047d" providerId="ADAL" clId="{5488F06B-75B1-42AB-9011-1E75DDE61637}" dt="2023-12-27T17:49:56.084" v="79" actId="26606"/>
          <ac:spMkLst>
            <pc:docMk/>
            <pc:sldMk cId="965271696" sldId="275"/>
            <ac:spMk id="56" creationId="{C67564D6-576C-45C9-B7EA-F7701B149F73}"/>
          </ac:spMkLst>
        </pc:spChg>
        <pc:spChg chg="add del">
          <ac:chgData name="Courtney Slack" userId="82894c39-3218-4eba-8a45-4572eeed047d" providerId="ADAL" clId="{5488F06B-75B1-42AB-9011-1E75DDE61637}" dt="2023-12-27T17:49:56.084" v="79" actId="26606"/>
          <ac:spMkLst>
            <pc:docMk/>
            <pc:sldMk cId="965271696" sldId="275"/>
            <ac:spMk id="58" creationId="{F9060CEE-D73E-44ED-A407-C828C9E4D942}"/>
          </ac:spMkLst>
        </pc:spChg>
        <pc:spChg chg="add del">
          <ac:chgData name="Courtney Slack" userId="82894c39-3218-4eba-8a45-4572eeed047d" providerId="ADAL" clId="{5488F06B-75B1-42AB-9011-1E75DDE61637}" dt="2023-12-27T17:49:56.084" v="79" actId="26606"/>
          <ac:spMkLst>
            <pc:docMk/>
            <pc:sldMk cId="965271696" sldId="275"/>
            <ac:spMk id="60" creationId="{AF0B544C-FD6C-42D8-B6B7-DDF7E60D035D}"/>
          </ac:spMkLst>
        </pc:spChg>
        <pc:picChg chg="del">
          <ac:chgData name="Courtney Slack" userId="82894c39-3218-4eba-8a45-4572eeed047d" providerId="ADAL" clId="{5488F06B-75B1-42AB-9011-1E75DDE61637}" dt="2023-12-27T17:49:01.021" v="75" actId="478"/>
          <ac:picMkLst>
            <pc:docMk/>
            <pc:sldMk cId="965271696" sldId="275"/>
            <ac:picMk id="3" creationId="{9A571B5F-B9A8-98C1-DFFC-123EFCAE8795}"/>
          </ac:picMkLst>
        </pc:picChg>
        <pc:picChg chg="add del mod replId">
          <ac:chgData name="Courtney Slack" userId="82894c39-3218-4eba-8a45-4572eeed047d" providerId="ADAL" clId="{5488F06B-75B1-42AB-9011-1E75DDE61637}" dt="2023-12-27T21:14:30.461" v="1489" actId="478"/>
          <ac:picMkLst>
            <pc:docMk/>
            <pc:sldMk cId="965271696" sldId="275"/>
            <ac:picMk id="4" creationId="{6E20A847-F798-4FEF-C3BB-82F9770B0758}"/>
          </ac:picMkLst>
        </pc:picChg>
        <pc:picChg chg="add del">
          <ac:chgData name="Courtney Slack" userId="82894c39-3218-4eba-8a45-4572eeed047d" providerId="ADAL" clId="{5488F06B-75B1-42AB-9011-1E75DDE61637}" dt="2023-12-27T21:14:42.871" v="1494" actId="26606"/>
          <ac:picMkLst>
            <pc:docMk/>
            <pc:sldMk cId="965271696" sldId="275"/>
            <ac:picMk id="5" creationId="{C4EDFC9D-9F3A-410D-332E-E9C77A8EF21F}"/>
          </ac:picMkLst>
        </pc:picChg>
        <pc:cxnChg chg="add del">
          <ac:chgData name="Courtney Slack" userId="82894c39-3218-4eba-8a45-4572eeed047d" providerId="ADAL" clId="{5488F06B-75B1-42AB-9011-1E75DDE61637}" dt="2023-12-27T21:14:42.871" v="1494" actId="26606"/>
          <ac:cxnSpMkLst>
            <pc:docMk/>
            <pc:sldMk cId="965271696" sldId="275"/>
            <ac:cxnSpMk id="47" creationId="{5296EC4F-8732-481B-94CB-C98E4EF297FF}"/>
          </ac:cxnSpMkLst>
        </pc:cxnChg>
      </pc:sldChg>
      <pc:sldChg chg="addSp delSp modSp new mod modClrScheme chgLayout">
        <pc:chgData name="Courtney Slack" userId="82894c39-3218-4eba-8a45-4572eeed047d" providerId="ADAL" clId="{5488F06B-75B1-42AB-9011-1E75DDE61637}" dt="2024-02-07T00:20:21.459" v="10594" actId="20577"/>
        <pc:sldMkLst>
          <pc:docMk/>
          <pc:sldMk cId="17756043" sldId="276"/>
        </pc:sldMkLst>
        <pc:spChg chg="mod ord">
          <ac:chgData name="Courtney Slack" userId="82894c39-3218-4eba-8a45-4572eeed047d" providerId="ADAL" clId="{5488F06B-75B1-42AB-9011-1E75DDE61637}" dt="2024-02-07T00:14:55.299" v="10098" actId="700"/>
          <ac:spMkLst>
            <pc:docMk/>
            <pc:sldMk cId="17756043" sldId="276"/>
            <ac:spMk id="2" creationId="{9E3D9C40-9BB7-822C-5891-245B65D76D79}"/>
          </ac:spMkLst>
        </pc:spChg>
        <pc:spChg chg="mod ord">
          <ac:chgData name="Courtney Slack" userId="82894c39-3218-4eba-8a45-4572eeed047d" providerId="ADAL" clId="{5488F06B-75B1-42AB-9011-1E75DDE61637}" dt="2024-02-07T00:20:21.459" v="10594" actId="20577"/>
          <ac:spMkLst>
            <pc:docMk/>
            <pc:sldMk cId="17756043" sldId="276"/>
            <ac:spMk id="3" creationId="{F494D720-2464-A1B7-44C2-78C1C1D9D4F2}"/>
          </ac:spMkLst>
        </pc:spChg>
        <pc:spChg chg="add mod ord">
          <ac:chgData name="Courtney Slack" userId="82894c39-3218-4eba-8a45-4572eeed047d" providerId="ADAL" clId="{5488F06B-75B1-42AB-9011-1E75DDE61637}" dt="2024-02-07T00:18:30.631" v="10398" actId="20577"/>
          <ac:spMkLst>
            <pc:docMk/>
            <pc:sldMk cId="17756043" sldId="276"/>
            <ac:spMk id="4" creationId="{A8ACAA4E-D221-EB1B-0243-A0C5EBFDEC02}"/>
          </ac:spMkLst>
        </pc:spChg>
        <pc:picChg chg="add del mod">
          <ac:chgData name="Courtney Slack" userId="82894c39-3218-4eba-8a45-4572eeed047d" providerId="ADAL" clId="{5488F06B-75B1-42AB-9011-1E75DDE61637}" dt="2023-12-27T21:16:35.604" v="1532" actId="478"/>
          <ac:picMkLst>
            <pc:docMk/>
            <pc:sldMk cId="17756043" sldId="276"/>
            <ac:picMk id="4" creationId="{8BDBF93A-A26B-4844-AB16-D338A76FF46F}"/>
          </ac:picMkLst>
        </pc:picChg>
        <pc:picChg chg="add del mod">
          <ac:chgData name="Courtney Slack" userId="82894c39-3218-4eba-8a45-4572eeed047d" providerId="ADAL" clId="{5488F06B-75B1-42AB-9011-1E75DDE61637}" dt="2023-12-27T21:16:42.741" v="1534"/>
          <ac:picMkLst>
            <pc:docMk/>
            <pc:sldMk cId="17756043" sldId="276"/>
            <ac:picMk id="5" creationId="{01C8BC6E-E232-E136-F1B2-14F9EDF4FB1D}"/>
          </ac:picMkLst>
        </pc:picChg>
        <pc:picChg chg="add del mod">
          <ac:chgData name="Courtney Slack" userId="82894c39-3218-4eba-8a45-4572eeed047d" providerId="ADAL" clId="{5488F06B-75B1-42AB-9011-1E75DDE61637}" dt="2023-12-27T21:17:34.092" v="1541" actId="478"/>
          <ac:picMkLst>
            <pc:docMk/>
            <pc:sldMk cId="17756043" sldId="276"/>
            <ac:picMk id="6" creationId="{7D7AFFF4-82E2-BC09-5EED-0E6229A095EF}"/>
          </ac:picMkLst>
        </pc:picChg>
      </pc:sldChg>
      <pc:sldChg chg="del">
        <pc:chgData name="Courtney Slack" userId="82894c39-3218-4eba-8a45-4572eeed047d" providerId="ADAL" clId="{5488F06B-75B1-42AB-9011-1E75DDE61637}" dt="2023-12-27T17:36:34.404" v="46" actId="47"/>
        <pc:sldMkLst>
          <pc:docMk/>
          <pc:sldMk cId="4206905327" sldId="276"/>
        </pc:sldMkLst>
      </pc:sldChg>
      <pc:sldChg chg="addSp delSp modSp new mod">
        <pc:chgData name="Courtney Slack" userId="82894c39-3218-4eba-8a45-4572eeed047d" providerId="ADAL" clId="{5488F06B-75B1-42AB-9011-1E75DDE61637}" dt="2024-02-07T00:13:29.822" v="9971" actId="20577"/>
        <pc:sldMkLst>
          <pc:docMk/>
          <pc:sldMk cId="1201504622" sldId="277"/>
        </pc:sldMkLst>
        <pc:spChg chg="mod">
          <ac:chgData name="Courtney Slack" userId="82894c39-3218-4eba-8a45-4572eeed047d" providerId="ADAL" clId="{5488F06B-75B1-42AB-9011-1E75DDE61637}" dt="2023-12-27T21:09:07.471" v="933" actId="20577"/>
          <ac:spMkLst>
            <pc:docMk/>
            <pc:sldMk cId="1201504622" sldId="277"/>
            <ac:spMk id="2" creationId="{F49CDF02-58C8-557E-FB8A-5DB7B9FAFA95}"/>
          </ac:spMkLst>
        </pc:spChg>
        <pc:spChg chg="mod">
          <ac:chgData name="Courtney Slack" userId="82894c39-3218-4eba-8a45-4572eeed047d" providerId="ADAL" clId="{5488F06B-75B1-42AB-9011-1E75DDE61637}" dt="2024-02-07T00:13:29.822" v="9971" actId="20577"/>
          <ac:spMkLst>
            <pc:docMk/>
            <pc:sldMk cId="1201504622" sldId="277"/>
            <ac:spMk id="3" creationId="{022D529F-55A3-6F8A-E648-DACAAF4ECB69}"/>
          </ac:spMkLst>
        </pc:spChg>
        <pc:picChg chg="add del mod">
          <ac:chgData name="Courtney Slack" userId="82894c39-3218-4eba-8a45-4572eeed047d" providerId="ADAL" clId="{5488F06B-75B1-42AB-9011-1E75DDE61637}" dt="2023-12-27T21:18:14.446" v="1549" actId="478"/>
          <ac:picMkLst>
            <pc:docMk/>
            <pc:sldMk cId="1201504622" sldId="277"/>
            <ac:picMk id="4" creationId="{384F38C8-CA0E-15A9-4AC1-C78044C9EC3C}"/>
          </ac:picMkLst>
        </pc:picChg>
        <pc:picChg chg="add mod">
          <ac:chgData name="Courtney Slack" userId="82894c39-3218-4eba-8a45-4572eeed047d" providerId="ADAL" clId="{5488F06B-75B1-42AB-9011-1E75DDE61637}" dt="2023-12-28T17:21:41.052" v="7464" actId="29295"/>
          <ac:picMkLst>
            <pc:docMk/>
            <pc:sldMk cId="1201504622" sldId="277"/>
            <ac:picMk id="5" creationId="{F2BEBB99-794C-4056-0C21-7C442CA385D3}"/>
          </ac:picMkLst>
        </pc:picChg>
      </pc:sldChg>
      <pc:sldChg chg="del">
        <pc:chgData name="Courtney Slack" userId="82894c39-3218-4eba-8a45-4572eeed047d" providerId="ADAL" clId="{5488F06B-75B1-42AB-9011-1E75DDE61637}" dt="2023-12-27T17:36:34.404" v="46" actId="47"/>
        <pc:sldMkLst>
          <pc:docMk/>
          <pc:sldMk cId="2091770160" sldId="278"/>
        </pc:sldMkLst>
      </pc:sldChg>
      <pc:sldChg chg="addSp delSp modSp new mod chgLayout">
        <pc:chgData name="Courtney Slack" userId="82894c39-3218-4eba-8a45-4572eeed047d" providerId="ADAL" clId="{5488F06B-75B1-42AB-9011-1E75DDE61637}" dt="2023-12-27T21:19:14.367" v="1594" actId="20577"/>
        <pc:sldMkLst>
          <pc:docMk/>
          <pc:sldMk cId="2573087883" sldId="278"/>
        </pc:sldMkLst>
        <pc:spChg chg="del mod ord">
          <ac:chgData name="Courtney Slack" userId="82894c39-3218-4eba-8a45-4572eeed047d" providerId="ADAL" clId="{5488F06B-75B1-42AB-9011-1E75DDE61637}" dt="2023-12-27T21:19:06.012" v="1560" actId="700"/>
          <ac:spMkLst>
            <pc:docMk/>
            <pc:sldMk cId="2573087883" sldId="278"/>
            <ac:spMk id="2" creationId="{415A65A4-6C46-EE0E-1C3C-46F2334EEA89}"/>
          </ac:spMkLst>
        </pc:spChg>
        <pc:spChg chg="del mod ord">
          <ac:chgData name="Courtney Slack" userId="82894c39-3218-4eba-8a45-4572eeed047d" providerId="ADAL" clId="{5488F06B-75B1-42AB-9011-1E75DDE61637}" dt="2023-12-27T21:19:06.012" v="1560" actId="700"/>
          <ac:spMkLst>
            <pc:docMk/>
            <pc:sldMk cId="2573087883" sldId="278"/>
            <ac:spMk id="3" creationId="{8B9607C2-14DD-D162-48DC-B43E4A0C266A}"/>
          </ac:spMkLst>
        </pc:spChg>
        <pc:spChg chg="add mod ord">
          <ac:chgData name="Courtney Slack" userId="82894c39-3218-4eba-8a45-4572eeed047d" providerId="ADAL" clId="{5488F06B-75B1-42AB-9011-1E75DDE61637}" dt="2023-12-27T21:19:14.367" v="1594" actId="20577"/>
          <ac:spMkLst>
            <pc:docMk/>
            <pc:sldMk cId="2573087883" sldId="278"/>
            <ac:spMk id="4" creationId="{EC84F4FE-9283-AB7D-FE42-D1108570B058}"/>
          </ac:spMkLst>
        </pc:spChg>
        <pc:spChg chg="add mod ord">
          <ac:chgData name="Courtney Slack" userId="82894c39-3218-4eba-8a45-4572eeed047d" providerId="ADAL" clId="{5488F06B-75B1-42AB-9011-1E75DDE61637}" dt="2023-12-27T21:19:06.012" v="1560" actId="700"/>
          <ac:spMkLst>
            <pc:docMk/>
            <pc:sldMk cId="2573087883" sldId="278"/>
            <ac:spMk id="5" creationId="{67C2E922-204E-18A1-5CD8-210A533FA89F}"/>
          </ac:spMkLst>
        </pc:spChg>
      </pc:sldChg>
      <pc:sldChg chg="addSp delSp modSp new mod setBg modClrScheme chgLayout">
        <pc:chgData name="Courtney Slack" userId="82894c39-3218-4eba-8a45-4572eeed047d" providerId="ADAL" clId="{5488F06B-75B1-42AB-9011-1E75DDE61637}" dt="2024-02-07T19:49:32.597" v="12391" actId="20577"/>
        <pc:sldMkLst>
          <pc:docMk/>
          <pc:sldMk cId="4077876001" sldId="279"/>
        </pc:sldMkLst>
        <pc:spChg chg="mod ord">
          <ac:chgData name="Courtney Slack" userId="82894c39-3218-4eba-8a45-4572eeed047d" providerId="ADAL" clId="{5488F06B-75B1-42AB-9011-1E75DDE61637}" dt="2023-12-28T16:50:08.313" v="6018" actId="26606"/>
          <ac:spMkLst>
            <pc:docMk/>
            <pc:sldMk cId="4077876001" sldId="279"/>
            <ac:spMk id="2" creationId="{72725D3B-1A46-88BA-892F-1FDF5D9D1A82}"/>
          </ac:spMkLst>
        </pc:spChg>
        <pc:spChg chg="del mod">
          <ac:chgData name="Courtney Slack" userId="82894c39-3218-4eba-8a45-4572eeed047d" providerId="ADAL" clId="{5488F06B-75B1-42AB-9011-1E75DDE61637}" dt="2023-12-28T16:49:48.268" v="6013" actId="21"/>
          <ac:spMkLst>
            <pc:docMk/>
            <pc:sldMk cId="4077876001" sldId="279"/>
            <ac:spMk id="3" creationId="{5778B10D-CC16-566B-14DB-11D3490911DE}"/>
          </ac:spMkLst>
        </pc:spChg>
        <pc:spChg chg="mod ord">
          <ac:chgData name="Courtney Slack" userId="82894c39-3218-4eba-8a45-4572eeed047d" providerId="ADAL" clId="{5488F06B-75B1-42AB-9011-1E75DDE61637}" dt="2024-02-07T19:49:32.597" v="12391" actId="20577"/>
          <ac:spMkLst>
            <pc:docMk/>
            <pc:sldMk cId="4077876001" sldId="279"/>
            <ac:spMk id="4" creationId="{D88ECA28-9687-602B-AD14-E55474E67BFC}"/>
          </ac:spMkLst>
        </pc:spChg>
        <pc:spChg chg="add del mod">
          <ac:chgData name="Courtney Slack" userId="82894c39-3218-4eba-8a45-4572eeed047d" providerId="ADAL" clId="{5488F06B-75B1-42AB-9011-1E75DDE61637}" dt="2023-12-28T16:49:53.546" v="6015" actId="21"/>
          <ac:spMkLst>
            <pc:docMk/>
            <pc:sldMk cId="4077876001" sldId="279"/>
            <ac:spMk id="6" creationId="{788BD0F1-591C-3483-2C10-A7E86CBAAF6F}"/>
          </ac:spMkLst>
        </pc:spChg>
        <pc:picChg chg="add mod">
          <ac:chgData name="Courtney Slack" userId="82894c39-3218-4eba-8a45-4572eeed047d" providerId="ADAL" clId="{5488F06B-75B1-42AB-9011-1E75DDE61637}" dt="2023-12-28T16:50:47.664" v="6023" actId="208"/>
          <ac:picMkLst>
            <pc:docMk/>
            <pc:sldMk cId="4077876001" sldId="279"/>
            <ac:picMk id="8" creationId="{DD5EA926-FCD5-5141-74E5-B2E3E9469F0F}"/>
          </ac:picMkLst>
        </pc:picChg>
      </pc:sldChg>
      <pc:sldChg chg="del">
        <pc:chgData name="Courtney Slack" userId="82894c39-3218-4eba-8a45-4572eeed047d" providerId="ADAL" clId="{5488F06B-75B1-42AB-9011-1E75DDE61637}" dt="2023-12-27T17:36:34.404" v="46" actId="47"/>
        <pc:sldMkLst>
          <pc:docMk/>
          <pc:sldMk cId="4149592100" sldId="279"/>
        </pc:sldMkLst>
      </pc:sldChg>
      <pc:sldChg chg="new del">
        <pc:chgData name="Courtney Slack" userId="82894c39-3218-4eba-8a45-4572eeed047d" providerId="ADAL" clId="{5488F06B-75B1-42AB-9011-1E75DDE61637}" dt="2023-12-27T21:31:17.980" v="2589" actId="2696"/>
        <pc:sldMkLst>
          <pc:docMk/>
          <pc:sldMk cId="1327375829" sldId="280"/>
        </pc:sldMkLst>
      </pc:sldChg>
      <pc:sldChg chg="del">
        <pc:chgData name="Courtney Slack" userId="82894c39-3218-4eba-8a45-4572eeed047d" providerId="ADAL" clId="{5488F06B-75B1-42AB-9011-1E75DDE61637}" dt="2023-12-27T17:36:34.404" v="46" actId="47"/>
        <pc:sldMkLst>
          <pc:docMk/>
          <pc:sldMk cId="3938367392" sldId="280"/>
        </pc:sldMkLst>
      </pc:sldChg>
      <pc:sldChg chg="del">
        <pc:chgData name="Courtney Slack" userId="82894c39-3218-4eba-8a45-4572eeed047d" providerId="ADAL" clId="{5488F06B-75B1-42AB-9011-1E75DDE61637}" dt="2023-12-27T17:36:34.404" v="46" actId="47"/>
        <pc:sldMkLst>
          <pc:docMk/>
          <pc:sldMk cId="2594184737" sldId="281"/>
        </pc:sldMkLst>
      </pc:sldChg>
      <pc:sldChg chg="addSp delSp modSp new mod chgLayout">
        <pc:chgData name="Courtney Slack" userId="82894c39-3218-4eba-8a45-4572eeed047d" providerId="ADAL" clId="{5488F06B-75B1-42AB-9011-1E75DDE61637}" dt="2023-12-27T21:31:35.087" v="2624" actId="20577"/>
        <pc:sldMkLst>
          <pc:docMk/>
          <pc:sldMk cId="3371331613" sldId="281"/>
        </pc:sldMkLst>
        <pc:spChg chg="del mod ord">
          <ac:chgData name="Courtney Slack" userId="82894c39-3218-4eba-8a45-4572eeed047d" providerId="ADAL" clId="{5488F06B-75B1-42AB-9011-1E75DDE61637}" dt="2023-12-27T21:31:21.340" v="2590" actId="700"/>
          <ac:spMkLst>
            <pc:docMk/>
            <pc:sldMk cId="3371331613" sldId="281"/>
            <ac:spMk id="2" creationId="{B4D6AB21-ECEB-180A-C3DE-2AD9C3754140}"/>
          </ac:spMkLst>
        </pc:spChg>
        <pc:spChg chg="del mod ord">
          <ac:chgData name="Courtney Slack" userId="82894c39-3218-4eba-8a45-4572eeed047d" providerId="ADAL" clId="{5488F06B-75B1-42AB-9011-1E75DDE61637}" dt="2023-12-27T21:31:21.340" v="2590" actId="700"/>
          <ac:spMkLst>
            <pc:docMk/>
            <pc:sldMk cId="3371331613" sldId="281"/>
            <ac:spMk id="3" creationId="{08490361-2C31-0284-EEFA-33753EF06AC7}"/>
          </ac:spMkLst>
        </pc:spChg>
        <pc:spChg chg="add mod ord">
          <ac:chgData name="Courtney Slack" userId="82894c39-3218-4eba-8a45-4572eeed047d" providerId="ADAL" clId="{5488F06B-75B1-42AB-9011-1E75DDE61637}" dt="2023-12-27T21:31:35.087" v="2624" actId="20577"/>
          <ac:spMkLst>
            <pc:docMk/>
            <pc:sldMk cId="3371331613" sldId="281"/>
            <ac:spMk id="4" creationId="{D773830F-CB5B-0E5E-218E-66C947C55CD4}"/>
          </ac:spMkLst>
        </pc:spChg>
        <pc:spChg chg="add mod ord">
          <ac:chgData name="Courtney Slack" userId="82894c39-3218-4eba-8a45-4572eeed047d" providerId="ADAL" clId="{5488F06B-75B1-42AB-9011-1E75DDE61637}" dt="2023-12-27T21:31:21.340" v="2590" actId="700"/>
          <ac:spMkLst>
            <pc:docMk/>
            <pc:sldMk cId="3371331613" sldId="281"/>
            <ac:spMk id="5" creationId="{BCE59483-0FC1-F77F-D9F9-0822C61E6754}"/>
          </ac:spMkLst>
        </pc:spChg>
      </pc:sldChg>
      <pc:sldChg chg="addSp delSp modSp new mod ord modClrScheme chgLayout">
        <pc:chgData name="Courtney Slack" userId="82894c39-3218-4eba-8a45-4572eeed047d" providerId="ADAL" clId="{5488F06B-75B1-42AB-9011-1E75DDE61637}" dt="2024-02-07T00:44:46.357" v="11856" actId="20577"/>
        <pc:sldMkLst>
          <pc:docMk/>
          <pc:sldMk cId="3012075130" sldId="282"/>
        </pc:sldMkLst>
        <pc:spChg chg="add mod">
          <ac:chgData name="Courtney Slack" userId="82894c39-3218-4eba-8a45-4572eeed047d" providerId="ADAL" clId="{5488F06B-75B1-42AB-9011-1E75DDE61637}" dt="2024-02-07T00:39:56.229" v="11712" actId="21"/>
          <ac:spMkLst>
            <pc:docMk/>
            <pc:sldMk cId="3012075130" sldId="282"/>
            <ac:spMk id="2" creationId="{0A6BA82B-F84A-A26F-5742-C909B9A17CD6}"/>
          </ac:spMkLst>
        </pc:spChg>
        <pc:spChg chg="del mod ord">
          <ac:chgData name="Courtney Slack" userId="82894c39-3218-4eba-8a45-4572eeed047d" providerId="ADAL" clId="{5488F06B-75B1-42AB-9011-1E75DDE61637}" dt="2023-12-27T21:31:42.999" v="2626" actId="700"/>
          <ac:spMkLst>
            <pc:docMk/>
            <pc:sldMk cId="3012075130" sldId="282"/>
            <ac:spMk id="2" creationId="{5D1E7673-2073-9F37-8424-C06E75CA40B5}"/>
          </ac:spMkLst>
        </pc:spChg>
        <pc:spChg chg="del mod ord">
          <ac:chgData name="Courtney Slack" userId="82894c39-3218-4eba-8a45-4572eeed047d" providerId="ADAL" clId="{5488F06B-75B1-42AB-9011-1E75DDE61637}" dt="2023-12-27T21:31:42.999" v="2626" actId="700"/>
          <ac:spMkLst>
            <pc:docMk/>
            <pc:sldMk cId="3012075130" sldId="282"/>
            <ac:spMk id="3" creationId="{076499A5-4354-9B19-9873-7751B33836F2}"/>
          </ac:spMkLst>
        </pc:spChg>
        <pc:spChg chg="add mod ord">
          <ac:chgData name="Courtney Slack" userId="82894c39-3218-4eba-8a45-4572eeed047d" providerId="ADAL" clId="{5488F06B-75B1-42AB-9011-1E75DDE61637}" dt="2023-12-27T21:31:45.124" v="2638" actId="20577"/>
          <ac:spMkLst>
            <pc:docMk/>
            <pc:sldMk cId="3012075130" sldId="282"/>
            <ac:spMk id="4" creationId="{3578E4B1-0949-BB93-59F6-95F351D5B36A}"/>
          </ac:spMkLst>
        </pc:spChg>
        <pc:spChg chg="add mod ord">
          <ac:chgData name="Courtney Slack" userId="82894c39-3218-4eba-8a45-4572eeed047d" providerId="ADAL" clId="{5488F06B-75B1-42AB-9011-1E75DDE61637}" dt="2024-02-07T00:43:41.651" v="11775" actId="1076"/>
          <ac:spMkLst>
            <pc:docMk/>
            <pc:sldMk cId="3012075130" sldId="282"/>
            <ac:spMk id="5" creationId="{A050A928-1374-E44D-340F-9FC3DF401A90}"/>
          </ac:spMkLst>
        </pc:spChg>
        <pc:spChg chg="add del mod ord">
          <ac:chgData name="Courtney Slack" userId="82894c39-3218-4eba-8a45-4572eeed047d" providerId="ADAL" clId="{5488F06B-75B1-42AB-9011-1E75DDE61637}" dt="2024-02-07T00:39:51.835" v="11711" actId="478"/>
          <ac:spMkLst>
            <pc:docMk/>
            <pc:sldMk cId="3012075130" sldId="282"/>
            <ac:spMk id="6" creationId="{120FFA4A-95CC-228C-286E-51695D021160}"/>
          </ac:spMkLst>
        </pc:spChg>
        <pc:spChg chg="add del mod">
          <ac:chgData name="Courtney Slack" userId="82894c39-3218-4eba-8a45-4572eeed047d" providerId="ADAL" clId="{5488F06B-75B1-42AB-9011-1E75DDE61637}" dt="2024-02-07T00:42:47.365" v="11753" actId="478"/>
          <ac:spMkLst>
            <pc:docMk/>
            <pc:sldMk cId="3012075130" sldId="282"/>
            <ac:spMk id="7" creationId="{7EF7E153-C7DD-D49C-762C-7A2803BFEEAF}"/>
          </ac:spMkLst>
        </pc:spChg>
        <pc:spChg chg="add mod">
          <ac:chgData name="Courtney Slack" userId="82894c39-3218-4eba-8a45-4572eeed047d" providerId="ADAL" clId="{5488F06B-75B1-42AB-9011-1E75DDE61637}" dt="2024-02-07T00:44:46.357" v="11856" actId="20577"/>
          <ac:spMkLst>
            <pc:docMk/>
            <pc:sldMk cId="3012075130" sldId="282"/>
            <ac:spMk id="8" creationId="{503920AE-D75F-2462-DDD4-812C4C652BA0}"/>
          </ac:spMkLst>
        </pc:spChg>
      </pc:sldChg>
      <pc:sldChg chg="del">
        <pc:chgData name="Courtney Slack" userId="82894c39-3218-4eba-8a45-4572eeed047d" providerId="ADAL" clId="{5488F06B-75B1-42AB-9011-1E75DDE61637}" dt="2023-12-27T17:36:34.404" v="46" actId="47"/>
        <pc:sldMkLst>
          <pc:docMk/>
          <pc:sldMk cId="4174523808" sldId="282"/>
        </pc:sldMkLst>
      </pc:sldChg>
      <pc:sldChg chg="addSp delSp modSp new mod">
        <pc:chgData name="Courtney Slack" userId="82894c39-3218-4eba-8a45-4572eeed047d" providerId="ADAL" clId="{5488F06B-75B1-42AB-9011-1E75DDE61637}" dt="2024-01-05T15:50:29.544" v="9742" actId="20577"/>
        <pc:sldMkLst>
          <pc:docMk/>
          <pc:sldMk cId="1274298943" sldId="283"/>
        </pc:sldMkLst>
        <pc:spChg chg="mod">
          <ac:chgData name="Courtney Slack" userId="82894c39-3218-4eba-8a45-4572eeed047d" providerId="ADAL" clId="{5488F06B-75B1-42AB-9011-1E75DDE61637}" dt="2023-12-27T21:45:46.934" v="2944" actId="20577"/>
          <ac:spMkLst>
            <pc:docMk/>
            <pc:sldMk cId="1274298943" sldId="283"/>
            <ac:spMk id="2" creationId="{F08F09CC-2994-A29E-CA88-4934406CA943}"/>
          </ac:spMkLst>
        </pc:spChg>
        <pc:spChg chg="del mod">
          <ac:chgData name="Courtney Slack" userId="82894c39-3218-4eba-8a45-4572eeed047d" providerId="ADAL" clId="{5488F06B-75B1-42AB-9011-1E75DDE61637}" dt="2023-12-28T16:58:41.474" v="6264" actId="26606"/>
          <ac:spMkLst>
            <pc:docMk/>
            <pc:sldMk cId="1274298943" sldId="283"/>
            <ac:spMk id="3" creationId="{FD623670-604D-C42B-8FB7-DDE8C00A5812}"/>
          </ac:spMkLst>
        </pc:spChg>
        <pc:spChg chg="del">
          <ac:chgData name="Courtney Slack" userId="82894c39-3218-4eba-8a45-4572eeed047d" providerId="ADAL" clId="{5488F06B-75B1-42AB-9011-1E75DDE61637}" dt="2023-12-28T16:58:43.900" v="6265" actId="21"/>
          <ac:spMkLst>
            <pc:docMk/>
            <pc:sldMk cId="1274298943" sldId="283"/>
            <ac:spMk id="4" creationId="{37814C13-BE1C-48A5-386A-FB3380DD0ACD}"/>
          </ac:spMkLst>
        </pc:spChg>
        <pc:graphicFrameChg chg="add mod modGraphic">
          <ac:chgData name="Courtney Slack" userId="82894c39-3218-4eba-8a45-4572eeed047d" providerId="ADAL" clId="{5488F06B-75B1-42AB-9011-1E75DDE61637}" dt="2024-01-05T15:50:29.544" v="9742" actId="20577"/>
          <ac:graphicFrameMkLst>
            <pc:docMk/>
            <pc:sldMk cId="1274298943" sldId="283"/>
            <ac:graphicFrameMk id="6" creationId="{7EAEFEA0-C301-8BD1-4D39-1F95D5D0949E}"/>
          </ac:graphicFrameMkLst>
        </pc:graphicFrameChg>
      </pc:sldChg>
      <pc:sldChg chg="del">
        <pc:chgData name="Courtney Slack" userId="82894c39-3218-4eba-8a45-4572eeed047d" providerId="ADAL" clId="{5488F06B-75B1-42AB-9011-1E75DDE61637}" dt="2023-12-27T17:36:34.404" v="46" actId="47"/>
        <pc:sldMkLst>
          <pc:docMk/>
          <pc:sldMk cId="1485046801" sldId="284"/>
        </pc:sldMkLst>
      </pc:sldChg>
      <pc:sldChg chg="addSp delSp modSp new mod setBg">
        <pc:chgData name="Courtney Slack" userId="82894c39-3218-4eba-8a45-4572eeed047d" providerId="ADAL" clId="{5488F06B-75B1-42AB-9011-1E75DDE61637}" dt="2024-02-07T00:48:08.212" v="12111" actId="20577"/>
        <pc:sldMkLst>
          <pc:docMk/>
          <pc:sldMk cId="1912321086" sldId="284"/>
        </pc:sldMkLst>
        <pc:spChg chg="mod">
          <ac:chgData name="Courtney Slack" userId="82894c39-3218-4eba-8a45-4572eeed047d" providerId="ADAL" clId="{5488F06B-75B1-42AB-9011-1E75DDE61637}" dt="2023-12-27T21:57:15.055" v="4274" actId="26606"/>
          <ac:spMkLst>
            <pc:docMk/>
            <pc:sldMk cId="1912321086" sldId="284"/>
            <ac:spMk id="2" creationId="{FA09519E-A863-EDA9-C329-04D999E867B6}"/>
          </ac:spMkLst>
        </pc:spChg>
        <pc:spChg chg="mod ord">
          <ac:chgData name="Courtney Slack" userId="82894c39-3218-4eba-8a45-4572eeed047d" providerId="ADAL" clId="{5488F06B-75B1-42AB-9011-1E75DDE61637}" dt="2024-02-07T00:48:08.212" v="12111" actId="20577"/>
          <ac:spMkLst>
            <pc:docMk/>
            <pc:sldMk cId="1912321086" sldId="284"/>
            <ac:spMk id="3" creationId="{5A436AC5-4612-230D-81E6-E5B7BEC028FA}"/>
          </ac:spMkLst>
        </pc:spChg>
        <pc:spChg chg="del mod">
          <ac:chgData name="Courtney Slack" userId="82894c39-3218-4eba-8a45-4572eeed047d" providerId="ADAL" clId="{5488F06B-75B1-42AB-9011-1E75DDE61637}" dt="2023-12-27T21:56:01.254" v="4266" actId="21"/>
          <ac:spMkLst>
            <pc:docMk/>
            <pc:sldMk cId="1912321086" sldId="284"/>
            <ac:spMk id="4" creationId="{D2A41523-4B1B-AADE-0833-41EBD75789C3}"/>
          </ac:spMkLst>
        </pc:spChg>
        <pc:spChg chg="add del">
          <ac:chgData name="Courtney Slack" userId="82894c39-3218-4eba-8a45-4572eeed047d" providerId="ADAL" clId="{5488F06B-75B1-42AB-9011-1E75DDE61637}" dt="2023-12-28T17:09:28.173" v="7250" actId="26606"/>
          <ac:spMkLst>
            <pc:docMk/>
            <pc:sldMk cId="1912321086" sldId="284"/>
            <ac:spMk id="10" creationId="{4025239F-A6FB-43A8-BD4A-3FB7C0B48DF5}"/>
          </ac:spMkLst>
        </pc:spChg>
        <pc:spChg chg="add">
          <ac:chgData name="Courtney Slack" userId="82894c39-3218-4eba-8a45-4572eeed047d" providerId="ADAL" clId="{5488F06B-75B1-42AB-9011-1E75DDE61637}" dt="2023-12-28T17:09:28.173" v="7250" actId="26606"/>
          <ac:spMkLst>
            <pc:docMk/>
            <pc:sldMk cId="1912321086" sldId="284"/>
            <ac:spMk id="15" creationId="{4025239F-A6FB-43A8-BD4A-3FB7C0B48DF5}"/>
          </ac:spMkLst>
        </pc:spChg>
        <pc:picChg chg="add mod">
          <ac:chgData name="Courtney Slack" userId="82894c39-3218-4eba-8a45-4572eeed047d" providerId="ADAL" clId="{5488F06B-75B1-42AB-9011-1E75DDE61637}" dt="2023-12-29T17:15:06.964" v="9285" actId="1076"/>
          <ac:picMkLst>
            <pc:docMk/>
            <pc:sldMk cId="1912321086" sldId="284"/>
            <ac:picMk id="4" creationId="{174A7F9F-E63B-6419-B15E-C40C5330C5BC}"/>
          </ac:picMkLst>
        </pc:picChg>
        <pc:picChg chg="add del mod">
          <ac:chgData name="Courtney Slack" userId="82894c39-3218-4eba-8a45-4572eeed047d" providerId="ADAL" clId="{5488F06B-75B1-42AB-9011-1E75DDE61637}" dt="2023-12-28T17:09:21.881" v="7248" actId="478"/>
          <ac:picMkLst>
            <pc:docMk/>
            <pc:sldMk cId="1912321086" sldId="284"/>
            <ac:picMk id="5" creationId="{E6AD170C-2C96-5C50-B426-F762EED9DDB6}"/>
          </ac:picMkLst>
        </pc:picChg>
      </pc:sldChg>
      <pc:sldChg chg="del">
        <pc:chgData name="Courtney Slack" userId="82894c39-3218-4eba-8a45-4572eeed047d" providerId="ADAL" clId="{5488F06B-75B1-42AB-9011-1E75DDE61637}" dt="2023-12-27T17:36:34.404" v="46" actId="47"/>
        <pc:sldMkLst>
          <pc:docMk/>
          <pc:sldMk cId="3182360690" sldId="285"/>
        </pc:sldMkLst>
      </pc:sldChg>
      <pc:sldChg chg="addSp delSp modSp new mod setBg">
        <pc:chgData name="Courtney Slack" userId="82894c39-3218-4eba-8a45-4572eeed047d" providerId="ADAL" clId="{5488F06B-75B1-42AB-9011-1E75DDE61637}" dt="2024-02-07T00:49:41.118" v="12112" actId="20577"/>
        <pc:sldMkLst>
          <pc:docMk/>
          <pc:sldMk cId="3261104397" sldId="285"/>
        </pc:sldMkLst>
        <pc:spChg chg="mod">
          <ac:chgData name="Courtney Slack" userId="82894c39-3218-4eba-8a45-4572eeed047d" providerId="ADAL" clId="{5488F06B-75B1-42AB-9011-1E75DDE61637}" dt="2023-12-28T17:55:02.636" v="8789" actId="26606"/>
          <ac:spMkLst>
            <pc:docMk/>
            <pc:sldMk cId="3261104397" sldId="285"/>
            <ac:spMk id="2" creationId="{0FEF6F67-A22C-164E-34EF-F4B57DB1E493}"/>
          </ac:spMkLst>
        </pc:spChg>
        <pc:spChg chg="del mod">
          <ac:chgData name="Courtney Slack" userId="82894c39-3218-4eba-8a45-4572eeed047d" providerId="ADAL" clId="{5488F06B-75B1-42AB-9011-1E75DDE61637}" dt="2023-12-27T22:22:33.092" v="5126" actId="26606"/>
          <ac:spMkLst>
            <pc:docMk/>
            <pc:sldMk cId="3261104397" sldId="285"/>
            <ac:spMk id="3" creationId="{2A1B5A75-2644-7D06-34CF-6467D1C8856D}"/>
          </ac:spMkLst>
        </pc:spChg>
        <pc:spChg chg="del mod">
          <ac:chgData name="Courtney Slack" userId="82894c39-3218-4eba-8a45-4572eeed047d" providerId="ADAL" clId="{5488F06B-75B1-42AB-9011-1E75DDE61637}" dt="2023-12-27T22:22:38.945" v="5127" actId="21"/>
          <ac:spMkLst>
            <pc:docMk/>
            <pc:sldMk cId="3261104397" sldId="285"/>
            <ac:spMk id="4" creationId="{7DAF0CA3-6C3B-D29A-AA20-397BA2FBF7CE}"/>
          </ac:spMkLst>
        </pc:spChg>
        <pc:spChg chg="add">
          <ac:chgData name="Courtney Slack" userId="82894c39-3218-4eba-8a45-4572eeed047d" providerId="ADAL" clId="{5488F06B-75B1-42AB-9011-1E75DDE61637}" dt="2023-12-28T17:55:02.636" v="8789" actId="26606"/>
          <ac:spMkLst>
            <pc:docMk/>
            <pc:sldMk cId="3261104397" sldId="285"/>
            <ac:spMk id="11" creationId="{B383374D-9EA7-4E1A-B621-AC981791C8E8}"/>
          </ac:spMkLst>
        </pc:spChg>
        <pc:graphicFrameChg chg="add mod modGraphic">
          <ac:chgData name="Courtney Slack" userId="82894c39-3218-4eba-8a45-4572eeed047d" providerId="ADAL" clId="{5488F06B-75B1-42AB-9011-1E75DDE61637}" dt="2024-02-07T00:49:41.118" v="12112" actId="20577"/>
          <ac:graphicFrameMkLst>
            <pc:docMk/>
            <pc:sldMk cId="3261104397" sldId="285"/>
            <ac:graphicFrameMk id="6" creationId="{AFDEF3EF-D0AD-D188-7EE5-D15881FD8470}"/>
          </ac:graphicFrameMkLst>
        </pc:graphicFrameChg>
      </pc:sldChg>
      <pc:sldChg chg="addSp delSp modSp new mod setBg modClrScheme setClrOvrMap chgLayout">
        <pc:chgData name="Courtney Slack" userId="82894c39-3218-4eba-8a45-4572eeed047d" providerId="ADAL" clId="{5488F06B-75B1-42AB-9011-1E75DDE61637}" dt="2024-02-09T22:38:15.149" v="12625" actId="313"/>
        <pc:sldMkLst>
          <pc:docMk/>
          <pc:sldMk cId="1473407718" sldId="286"/>
        </pc:sldMkLst>
        <pc:spChg chg="mod ord">
          <ac:chgData name="Courtney Slack" userId="82894c39-3218-4eba-8a45-4572eeed047d" providerId="ADAL" clId="{5488F06B-75B1-42AB-9011-1E75DDE61637}" dt="2023-12-27T22:21:20.202" v="5117" actId="27636"/>
          <ac:spMkLst>
            <pc:docMk/>
            <pc:sldMk cId="1473407718" sldId="286"/>
            <ac:spMk id="2" creationId="{DE056698-06CE-C185-60AA-3BF6296E2734}"/>
          </ac:spMkLst>
        </pc:spChg>
        <pc:spChg chg="del mod ord">
          <ac:chgData name="Courtney Slack" userId="82894c39-3218-4eba-8a45-4572eeed047d" providerId="ADAL" clId="{5488F06B-75B1-42AB-9011-1E75DDE61637}" dt="2023-12-27T22:15:38.665" v="5065" actId="700"/>
          <ac:spMkLst>
            <pc:docMk/>
            <pc:sldMk cId="1473407718" sldId="286"/>
            <ac:spMk id="3" creationId="{59DEF076-AC52-B912-FAAD-36B07B4E5281}"/>
          </ac:spMkLst>
        </pc:spChg>
        <pc:spChg chg="del">
          <ac:chgData name="Courtney Slack" userId="82894c39-3218-4eba-8a45-4572eeed047d" providerId="ADAL" clId="{5488F06B-75B1-42AB-9011-1E75DDE61637}" dt="2023-12-27T22:15:38.665" v="5065" actId="700"/>
          <ac:spMkLst>
            <pc:docMk/>
            <pc:sldMk cId="1473407718" sldId="286"/>
            <ac:spMk id="4" creationId="{CBA98E8E-0693-5DE8-15CD-9D3208E043B3}"/>
          </ac:spMkLst>
        </pc:spChg>
        <pc:spChg chg="add del mod ord">
          <ac:chgData name="Courtney Slack" userId="82894c39-3218-4eba-8a45-4572eeed047d" providerId="ADAL" clId="{5488F06B-75B1-42AB-9011-1E75DDE61637}" dt="2024-02-09T22:38:15.149" v="12625" actId="313"/>
          <ac:spMkLst>
            <pc:docMk/>
            <pc:sldMk cId="1473407718" sldId="286"/>
            <ac:spMk id="5" creationId="{D484FC20-1754-8B6A-7989-C303AAEA363C}"/>
          </ac:spMkLst>
        </pc:spChg>
        <pc:spChg chg="add">
          <ac:chgData name="Courtney Slack" userId="82894c39-3218-4eba-8a45-4572eeed047d" providerId="ADAL" clId="{5488F06B-75B1-42AB-9011-1E75DDE61637}" dt="2023-12-27T22:20:54.749" v="5109" actId="26606"/>
          <ac:spMkLst>
            <pc:docMk/>
            <pc:sldMk cId="1473407718" sldId="286"/>
            <ac:spMk id="15" creationId="{9F5EF35B-201C-44F0-B571-2B74F952707D}"/>
          </ac:spMkLst>
        </pc:spChg>
        <pc:spChg chg="add">
          <ac:chgData name="Courtney Slack" userId="82894c39-3218-4eba-8a45-4572eeed047d" providerId="ADAL" clId="{5488F06B-75B1-42AB-9011-1E75DDE61637}" dt="2023-12-27T22:20:54.749" v="5109" actId="26606"/>
          <ac:spMkLst>
            <pc:docMk/>
            <pc:sldMk cId="1473407718" sldId="286"/>
            <ac:spMk id="17" creationId="{4BF33555-1B12-49B5-BADE-CEAB32216861}"/>
          </ac:spMkLst>
        </pc:spChg>
        <pc:graphicFrameChg chg="add del mod">
          <ac:chgData name="Courtney Slack" userId="82894c39-3218-4eba-8a45-4572eeed047d" providerId="ADAL" clId="{5488F06B-75B1-42AB-9011-1E75DDE61637}" dt="2023-12-27T22:17:35.867" v="5100" actId="12084"/>
          <ac:graphicFrameMkLst>
            <pc:docMk/>
            <pc:sldMk cId="1473407718" sldId="286"/>
            <ac:graphicFrameMk id="6" creationId="{36F8054A-09D6-80F9-2B31-2CAABB6D2DA8}"/>
          </ac:graphicFrameMkLst>
        </pc:graphicFrameChg>
        <pc:graphicFrameChg chg="add del mod">
          <ac:chgData name="Courtney Slack" userId="82894c39-3218-4eba-8a45-4572eeed047d" providerId="ADAL" clId="{5488F06B-75B1-42AB-9011-1E75DDE61637}" dt="2023-12-27T22:17:54.721" v="5102" actId="12084"/>
          <ac:graphicFrameMkLst>
            <pc:docMk/>
            <pc:sldMk cId="1473407718" sldId="286"/>
            <ac:graphicFrameMk id="7" creationId="{C7E6BD4E-37F6-CDA7-91E6-60454196AF46}"/>
          </ac:graphicFrameMkLst>
        </pc:graphicFrameChg>
        <pc:graphicFrameChg chg="add del mod">
          <ac:chgData name="Courtney Slack" userId="82894c39-3218-4eba-8a45-4572eeed047d" providerId="ADAL" clId="{5488F06B-75B1-42AB-9011-1E75DDE61637}" dt="2023-12-27T22:18:07.434" v="5104" actId="12084"/>
          <ac:graphicFrameMkLst>
            <pc:docMk/>
            <pc:sldMk cId="1473407718" sldId="286"/>
            <ac:graphicFrameMk id="8" creationId="{BD8BC493-DDE7-8F05-2741-13D8BA0D4623}"/>
          </ac:graphicFrameMkLst>
        </pc:graphicFrameChg>
        <pc:graphicFrameChg chg="add del mod">
          <ac:chgData name="Courtney Slack" userId="82894c39-3218-4eba-8a45-4572eeed047d" providerId="ADAL" clId="{5488F06B-75B1-42AB-9011-1E75DDE61637}" dt="2023-12-27T22:18:31.791" v="5106" actId="12084"/>
          <ac:graphicFrameMkLst>
            <pc:docMk/>
            <pc:sldMk cId="1473407718" sldId="286"/>
            <ac:graphicFrameMk id="9" creationId="{AC9FC7C2-3B8C-5E4C-FD97-91AAFACF463A}"/>
          </ac:graphicFrameMkLst>
        </pc:graphicFrameChg>
        <pc:picChg chg="add mod">
          <ac:chgData name="Courtney Slack" userId="82894c39-3218-4eba-8a45-4572eeed047d" providerId="ADAL" clId="{5488F06B-75B1-42AB-9011-1E75DDE61637}" dt="2023-12-27T22:21:12.287" v="5113"/>
          <ac:picMkLst>
            <pc:docMk/>
            <pc:sldMk cId="1473407718" sldId="286"/>
            <ac:picMk id="10" creationId="{8A7A5D2E-2DFE-8DF3-F375-375E7219CEDF}"/>
          </ac:picMkLst>
        </pc:picChg>
      </pc:sldChg>
      <pc:sldChg chg="addSp delSp modSp new mod ord modClrScheme chgLayout">
        <pc:chgData name="Courtney Slack" userId="82894c39-3218-4eba-8a45-4572eeed047d" providerId="ADAL" clId="{5488F06B-75B1-42AB-9011-1E75DDE61637}" dt="2023-12-29T17:11:01.045" v="9166" actId="20577"/>
        <pc:sldMkLst>
          <pc:docMk/>
          <pc:sldMk cId="2276213874" sldId="287"/>
        </pc:sldMkLst>
        <pc:spChg chg="mod ord">
          <ac:chgData name="Courtney Slack" userId="82894c39-3218-4eba-8a45-4572eeed047d" providerId="ADAL" clId="{5488F06B-75B1-42AB-9011-1E75DDE61637}" dt="2023-12-27T22:46:30.422" v="5959" actId="700"/>
          <ac:spMkLst>
            <pc:docMk/>
            <pc:sldMk cId="2276213874" sldId="287"/>
            <ac:spMk id="2" creationId="{3E0C488C-5B98-7593-608F-82FEAA8F1317}"/>
          </ac:spMkLst>
        </pc:spChg>
        <pc:spChg chg="add del mod ord">
          <ac:chgData name="Courtney Slack" userId="82894c39-3218-4eba-8a45-4572eeed047d" providerId="ADAL" clId="{5488F06B-75B1-42AB-9011-1E75DDE61637}" dt="2023-12-28T17:14:03.161" v="7306" actId="12084"/>
          <ac:spMkLst>
            <pc:docMk/>
            <pc:sldMk cId="2276213874" sldId="287"/>
            <ac:spMk id="3" creationId="{97D2306B-84FA-6BB4-5D76-C2B5CEDAF64E}"/>
          </ac:spMkLst>
        </pc:spChg>
        <pc:spChg chg="add del mod ord">
          <ac:chgData name="Courtney Slack" userId="82894c39-3218-4eba-8a45-4572eeed047d" providerId="ADAL" clId="{5488F06B-75B1-42AB-9011-1E75DDE61637}" dt="2023-12-28T17:12:15.243" v="7287" actId="21"/>
          <ac:spMkLst>
            <pc:docMk/>
            <pc:sldMk cId="2276213874" sldId="287"/>
            <ac:spMk id="4" creationId="{24EB3635-418E-2550-CEB5-BEBAC0A5F245}"/>
          </ac:spMkLst>
        </pc:spChg>
        <pc:graphicFrameChg chg="add del mod modGraphic">
          <ac:chgData name="Courtney Slack" userId="82894c39-3218-4eba-8a45-4572eeed047d" providerId="ADAL" clId="{5488F06B-75B1-42AB-9011-1E75DDE61637}" dt="2023-12-28T17:13:18.900" v="7304" actId="12084"/>
          <ac:graphicFrameMkLst>
            <pc:docMk/>
            <pc:sldMk cId="2276213874" sldId="287"/>
            <ac:graphicFrameMk id="5" creationId="{A2F9E88D-DE0D-D088-54E9-DD7D4C10454C}"/>
          </ac:graphicFrameMkLst>
        </pc:graphicFrameChg>
        <pc:graphicFrameChg chg="add mod modGraphic">
          <ac:chgData name="Courtney Slack" userId="82894c39-3218-4eba-8a45-4572eeed047d" providerId="ADAL" clId="{5488F06B-75B1-42AB-9011-1E75DDE61637}" dt="2023-12-29T17:11:01.045" v="9166" actId="20577"/>
          <ac:graphicFrameMkLst>
            <pc:docMk/>
            <pc:sldMk cId="2276213874" sldId="287"/>
            <ac:graphicFrameMk id="6" creationId="{B25B2C07-5829-256E-7A45-F5AC89794C23}"/>
          </ac:graphicFrameMkLst>
        </pc:graphicFrameChg>
      </pc:sldChg>
      <pc:sldChg chg="addSp delSp modSp new mod ord modClrScheme chgLayout">
        <pc:chgData name="Courtney Slack" userId="82894c39-3218-4eba-8a45-4572eeed047d" providerId="ADAL" clId="{5488F06B-75B1-42AB-9011-1E75DDE61637}" dt="2024-02-09T13:16:56.458" v="12606" actId="20577"/>
        <pc:sldMkLst>
          <pc:docMk/>
          <pc:sldMk cId="3719482621" sldId="288"/>
        </pc:sldMkLst>
        <pc:spChg chg="mod ord">
          <ac:chgData name="Courtney Slack" userId="82894c39-3218-4eba-8a45-4572eeed047d" providerId="ADAL" clId="{5488F06B-75B1-42AB-9011-1E75DDE61637}" dt="2023-12-28T17:10:25.834" v="7265" actId="20577"/>
          <ac:spMkLst>
            <pc:docMk/>
            <pc:sldMk cId="3719482621" sldId="288"/>
            <ac:spMk id="2" creationId="{AE2F2325-0EB6-C913-6773-D3DF5A8DE1E9}"/>
          </ac:spMkLst>
        </pc:spChg>
        <pc:spChg chg="del mod ord">
          <ac:chgData name="Courtney Slack" userId="82894c39-3218-4eba-8a45-4572eeed047d" providerId="ADAL" clId="{5488F06B-75B1-42AB-9011-1E75DDE61637}" dt="2023-12-28T16:49:30.606" v="6010" actId="700"/>
          <ac:spMkLst>
            <pc:docMk/>
            <pc:sldMk cId="3719482621" sldId="288"/>
            <ac:spMk id="3" creationId="{AD6A551B-FD5C-7B51-638A-53039E6E3F4D}"/>
          </ac:spMkLst>
        </pc:spChg>
        <pc:spChg chg="del mod ord">
          <ac:chgData name="Courtney Slack" userId="82894c39-3218-4eba-8a45-4572eeed047d" providerId="ADAL" clId="{5488F06B-75B1-42AB-9011-1E75DDE61637}" dt="2023-12-28T16:49:30.606" v="6010" actId="700"/>
          <ac:spMkLst>
            <pc:docMk/>
            <pc:sldMk cId="3719482621" sldId="288"/>
            <ac:spMk id="4" creationId="{0AA6CD56-6D1D-F49F-1091-080929845A92}"/>
          </ac:spMkLst>
        </pc:spChg>
        <pc:spChg chg="add del mod ord">
          <ac:chgData name="Courtney Slack" userId="82894c39-3218-4eba-8a45-4572eeed047d" providerId="ADAL" clId="{5488F06B-75B1-42AB-9011-1E75DDE61637}" dt="2023-12-28T16:53:42.844" v="6038" actId="12084"/>
          <ac:spMkLst>
            <pc:docMk/>
            <pc:sldMk cId="3719482621" sldId="288"/>
            <ac:spMk id="5" creationId="{F59D0891-44F1-2D69-1C54-2D1F12DAF58E}"/>
          </ac:spMkLst>
        </pc:spChg>
        <pc:spChg chg="add del mod ord">
          <ac:chgData name="Courtney Slack" userId="82894c39-3218-4eba-8a45-4572eeed047d" providerId="ADAL" clId="{5488F06B-75B1-42AB-9011-1E75DDE61637}" dt="2023-12-28T16:53:29.932" v="6035" actId="21"/>
          <ac:spMkLst>
            <pc:docMk/>
            <pc:sldMk cId="3719482621" sldId="288"/>
            <ac:spMk id="6" creationId="{3FF394FF-F1E7-74E3-6799-1E04E12C2F9C}"/>
          </ac:spMkLst>
        </pc:spChg>
        <pc:spChg chg="mod">
          <ac:chgData name="Courtney Slack" userId="82894c39-3218-4eba-8a45-4572eeed047d" providerId="ADAL" clId="{5488F06B-75B1-42AB-9011-1E75DDE61637}" dt="2023-12-28T16:52:44.443" v="6031" actId="18245"/>
          <ac:spMkLst>
            <pc:docMk/>
            <pc:sldMk cId="3719482621" sldId="288"/>
            <ac:spMk id="9" creationId="{3564011A-152D-5810-434A-141D81DBBC60}"/>
          </ac:spMkLst>
        </pc:spChg>
        <pc:spChg chg="mod">
          <ac:chgData name="Courtney Slack" userId="82894c39-3218-4eba-8a45-4572eeed047d" providerId="ADAL" clId="{5488F06B-75B1-42AB-9011-1E75DDE61637}" dt="2023-12-28T16:52:44.443" v="6031" actId="18245"/>
          <ac:spMkLst>
            <pc:docMk/>
            <pc:sldMk cId="3719482621" sldId="288"/>
            <ac:spMk id="10" creationId="{B877AE43-1E59-1CE1-33FA-00285181D6B3}"/>
          </ac:spMkLst>
        </pc:spChg>
        <pc:spChg chg="mod">
          <ac:chgData name="Courtney Slack" userId="82894c39-3218-4eba-8a45-4572eeed047d" providerId="ADAL" clId="{5488F06B-75B1-42AB-9011-1E75DDE61637}" dt="2023-12-28T16:52:44.443" v="6031" actId="18245"/>
          <ac:spMkLst>
            <pc:docMk/>
            <pc:sldMk cId="3719482621" sldId="288"/>
            <ac:spMk id="11" creationId="{FDB8115C-0AC6-3C99-F775-51378A35DF72}"/>
          </ac:spMkLst>
        </pc:spChg>
        <pc:spChg chg="mod">
          <ac:chgData name="Courtney Slack" userId="82894c39-3218-4eba-8a45-4572eeed047d" providerId="ADAL" clId="{5488F06B-75B1-42AB-9011-1E75DDE61637}" dt="2023-12-28T16:52:44.443" v="6031" actId="18245"/>
          <ac:spMkLst>
            <pc:docMk/>
            <pc:sldMk cId="3719482621" sldId="288"/>
            <ac:spMk id="12" creationId="{D11FB1A8-68B1-12F9-33EC-FB11F302B324}"/>
          </ac:spMkLst>
        </pc:spChg>
        <pc:spChg chg="mod">
          <ac:chgData name="Courtney Slack" userId="82894c39-3218-4eba-8a45-4572eeed047d" providerId="ADAL" clId="{5488F06B-75B1-42AB-9011-1E75DDE61637}" dt="2023-12-28T16:52:44.443" v="6031" actId="18245"/>
          <ac:spMkLst>
            <pc:docMk/>
            <pc:sldMk cId="3719482621" sldId="288"/>
            <ac:spMk id="13" creationId="{4EC7EC8B-5614-1DEF-74EE-72895FD78E51}"/>
          </ac:spMkLst>
        </pc:spChg>
        <pc:spChg chg="mod">
          <ac:chgData name="Courtney Slack" userId="82894c39-3218-4eba-8a45-4572eeed047d" providerId="ADAL" clId="{5488F06B-75B1-42AB-9011-1E75DDE61637}" dt="2023-12-28T16:52:44.443" v="6031" actId="18245"/>
          <ac:spMkLst>
            <pc:docMk/>
            <pc:sldMk cId="3719482621" sldId="288"/>
            <ac:spMk id="14" creationId="{B9280287-46AD-6A6D-70D8-DA406A419116}"/>
          </ac:spMkLst>
        </pc:spChg>
        <pc:spChg chg="mod">
          <ac:chgData name="Courtney Slack" userId="82894c39-3218-4eba-8a45-4572eeed047d" providerId="ADAL" clId="{5488F06B-75B1-42AB-9011-1E75DDE61637}" dt="2023-12-28T16:52:44.443" v="6031" actId="18245"/>
          <ac:spMkLst>
            <pc:docMk/>
            <pc:sldMk cId="3719482621" sldId="288"/>
            <ac:spMk id="15" creationId="{08F3D8F1-0754-D6F1-1111-5BB95D7715D5}"/>
          </ac:spMkLst>
        </pc:spChg>
        <pc:spChg chg="mod">
          <ac:chgData name="Courtney Slack" userId="82894c39-3218-4eba-8a45-4572eeed047d" providerId="ADAL" clId="{5488F06B-75B1-42AB-9011-1E75DDE61637}" dt="2023-12-28T16:52:44.443" v="6031" actId="18245"/>
          <ac:spMkLst>
            <pc:docMk/>
            <pc:sldMk cId="3719482621" sldId="288"/>
            <ac:spMk id="16" creationId="{7DA4CECD-4F56-95D5-2E82-3A6D0333D585}"/>
          </ac:spMkLst>
        </pc:spChg>
        <pc:spChg chg="mod">
          <ac:chgData name="Courtney Slack" userId="82894c39-3218-4eba-8a45-4572eeed047d" providerId="ADAL" clId="{5488F06B-75B1-42AB-9011-1E75DDE61637}" dt="2023-12-28T16:52:44.443" v="6031" actId="18245"/>
          <ac:spMkLst>
            <pc:docMk/>
            <pc:sldMk cId="3719482621" sldId="288"/>
            <ac:spMk id="17" creationId="{AC888737-97D0-F8F2-BCFD-546201A29EDE}"/>
          </ac:spMkLst>
        </pc:spChg>
        <pc:spChg chg="mod">
          <ac:chgData name="Courtney Slack" userId="82894c39-3218-4eba-8a45-4572eeed047d" providerId="ADAL" clId="{5488F06B-75B1-42AB-9011-1E75DDE61637}" dt="2023-12-28T16:52:44.443" v="6031" actId="18245"/>
          <ac:spMkLst>
            <pc:docMk/>
            <pc:sldMk cId="3719482621" sldId="288"/>
            <ac:spMk id="18" creationId="{F1BEE075-D9CF-52F9-79D5-18C3B64F0131}"/>
          </ac:spMkLst>
        </pc:spChg>
        <pc:spChg chg="mod">
          <ac:chgData name="Courtney Slack" userId="82894c39-3218-4eba-8a45-4572eeed047d" providerId="ADAL" clId="{5488F06B-75B1-42AB-9011-1E75DDE61637}" dt="2023-12-28T16:52:44.443" v="6031" actId="18245"/>
          <ac:spMkLst>
            <pc:docMk/>
            <pc:sldMk cId="3719482621" sldId="288"/>
            <ac:spMk id="19" creationId="{B8A3B3ED-A238-6B6E-C80F-A35CBC48A9C2}"/>
          </ac:spMkLst>
        </pc:spChg>
        <pc:spChg chg="mod">
          <ac:chgData name="Courtney Slack" userId="82894c39-3218-4eba-8a45-4572eeed047d" providerId="ADAL" clId="{5488F06B-75B1-42AB-9011-1E75DDE61637}" dt="2023-12-28T16:52:44.443" v="6031" actId="18245"/>
          <ac:spMkLst>
            <pc:docMk/>
            <pc:sldMk cId="3719482621" sldId="288"/>
            <ac:spMk id="20" creationId="{307FD4FE-E9C1-0D39-3D24-F11A7609D760}"/>
          </ac:spMkLst>
        </pc:spChg>
        <pc:spChg chg="mod">
          <ac:chgData name="Courtney Slack" userId="82894c39-3218-4eba-8a45-4572eeed047d" providerId="ADAL" clId="{5488F06B-75B1-42AB-9011-1E75DDE61637}" dt="2023-12-28T16:52:44.443" v="6031" actId="18245"/>
          <ac:spMkLst>
            <pc:docMk/>
            <pc:sldMk cId="3719482621" sldId="288"/>
            <ac:spMk id="21" creationId="{12FE6A3D-0916-3138-5D42-D68E7C17E0B2}"/>
          </ac:spMkLst>
        </pc:spChg>
        <pc:spChg chg="mod">
          <ac:chgData name="Courtney Slack" userId="82894c39-3218-4eba-8a45-4572eeed047d" providerId="ADAL" clId="{5488F06B-75B1-42AB-9011-1E75DDE61637}" dt="2023-12-28T16:52:44.443" v="6031" actId="18245"/>
          <ac:spMkLst>
            <pc:docMk/>
            <pc:sldMk cId="3719482621" sldId="288"/>
            <ac:spMk id="22" creationId="{76AA3C3E-569F-BCD1-76C2-D3AED2554076}"/>
          </ac:spMkLst>
        </pc:spChg>
        <pc:spChg chg="mod">
          <ac:chgData name="Courtney Slack" userId="82894c39-3218-4eba-8a45-4572eeed047d" providerId="ADAL" clId="{5488F06B-75B1-42AB-9011-1E75DDE61637}" dt="2023-12-28T16:52:44.443" v="6031" actId="18245"/>
          <ac:spMkLst>
            <pc:docMk/>
            <pc:sldMk cId="3719482621" sldId="288"/>
            <ac:spMk id="23" creationId="{AE91EF0C-26B2-416C-10F8-5B563B11E1D1}"/>
          </ac:spMkLst>
        </pc:spChg>
        <pc:spChg chg="mod">
          <ac:chgData name="Courtney Slack" userId="82894c39-3218-4eba-8a45-4572eeed047d" providerId="ADAL" clId="{5488F06B-75B1-42AB-9011-1E75DDE61637}" dt="2023-12-28T16:52:44.443" v="6031" actId="18245"/>
          <ac:spMkLst>
            <pc:docMk/>
            <pc:sldMk cId="3719482621" sldId="288"/>
            <ac:spMk id="24" creationId="{AC7247DB-231F-0BD8-7C82-374DD17C5D16}"/>
          </ac:spMkLst>
        </pc:spChg>
        <pc:spChg chg="mod">
          <ac:chgData name="Courtney Slack" userId="82894c39-3218-4eba-8a45-4572eeed047d" providerId="ADAL" clId="{5488F06B-75B1-42AB-9011-1E75DDE61637}" dt="2023-12-28T16:52:44.443" v="6031" actId="18245"/>
          <ac:spMkLst>
            <pc:docMk/>
            <pc:sldMk cId="3719482621" sldId="288"/>
            <ac:spMk id="25" creationId="{72565324-827A-DF5B-43CF-D4BEDB608323}"/>
          </ac:spMkLst>
        </pc:spChg>
        <pc:spChg chg="mod">
          <ac:chgData name="Courtney Slack" userId="82894c39-3218-4eba-8a45-4572eeed047d" providerId="ADAL" clId="{5488F06B-75B1-42AB-9011-1E75DDE61637}" dt="2023-12-28T16:52:44.443" v="6031" actId="18245"/>
          <ac:spMkLst>
            <pc:docMk/>
            <pc:sldMk cId="3719482621" sldId="288"/>
            <ac:spMk id="26" creationId="{2596F4B4-AEB4-945D-685D-AA807047A5E5}"/>
          </ac:spMkLst>
        </pc:spChg>
        <pc:spChg chg="mod">
          <ac:chgData name="Courtney Slack" userId="82894c39-3218-4eba-8a45-4572eeed047d" providerId="ADAL" clId="{5488F06B-75B1-42AB-9011-1E75DDE61637}" dt="2023-12-28T16:52:33.600" v="6030" actId="18245"/>
          <ac:spMkLst>
            <pc:docMk/>
            <pc:sldMk cId="3719482621" sldId="288"/>
            <ac:spMk id="27" creationId="{74A115EE-776D-09B6-8502-F0D5CDC35532}"/>
          </ac:spMkLst>
        </pc:spChg>
        <pc:grpChg chg="mod">
          <ac:chgData name="Courtney Slack" userId="82894c39-3218-4eba-8a45-4572eeed047d" providerId="ADAL" clId="{5488F06B-75B1-42AB-9011-1E75DDE61637}" dt="2023-12-28T16:52:44.443" v="6031" actId="18245"/>
          <ac:grpSpMkLst>
            <pc:docMk/>
            <pc:sldMk cId="3719482621" sldId="288"/>
            <ac:grpSpMk id="7" creationId="{D231006D-27D7-A0EC-15FF-2EA37DD82349}"/>
          </ac:grpSpMkLst>
        </pc:grpChg>
        <pc:graphicFrameChg chg="add del mod">
          <ac:chgData name="Courtney Slack" userId="82894c39-3218-4eba-8a45-4572eeed047d" providerId="ADAL" clId="{5488F06B-75B1-42AB-9011-1E75DDE61637}" dt="2023-12-28T16:53:20.621" v="6034" actId="26606"/>
          <ac:graphicFrameMkLst>
            <pc:docMk/>
            <pc:sldMk cId="3719482621" sldId="288"/>
            <ac:graphicFrameMk id="8" creationId="{6F4EE638-59A1-683C-5601-55106A011C80}"/>
          </ac:graphicFrameMkLst>
        </pc:graphicFrameChg>
        <pc:graphicFrameChg chg="add mod modGraphic">
          <ac:chgData name="Courtney Slack" userId="82894c39-3218-4eba-8a45-4572eeed047d" providerId="ADAL" clId="{5488F06B-75B1-42AB-9011-1E75DDE61637}" dt="2024-02-09T13:16:56.458" v="12606" actId="20577"/>
          <ac:graphicFrameMkLst>
            <pc:docMk/>
            <pc:sldMk cId="3719482621" sldId="288"/>
            <ac:graphicFrameMk id="28" creationId="{53032451-D781-A9A2-DFA3-6982C14B8632}"/>
          </ac:graphicFrameMkLst>
        </pc:graphicFrameChg>
      </pc:sldChg>
      <pc:sldChg chg="addSp delSp modSp new mod modClrScheme addCm chgLayout">
        <pc:chgData name="Courtney Slack" userId="82894c39-3218-4eba-8a45-4572eeed047d" providerId="ADAL" clId="{5488F06B-75B1-42AB-9011-1E75DDE61637}" dt="2024-02-07T00:47:02.046" v="12098" actId="20577"/>
        <pc:sldMkLst>
          <pc:docMk/>
          <pc:sldMk cId="3480265117" sldId="289"/>
        </pc:sldMkLst>
        <pc:spChg chg="mod ord">
          <ac:chgData name="Courtney Slack" userId="82894c39-3218-4eba-8a45-4572eeed047d" providerId="ADAL" clId="{5488F06B-75B1-42AB-9011-1E75DDE61637}" dt="2024-02-07T00:45:01.644" v="11857" actId="700"/>
          <ac:spMkLst>
            <pc:docMk/>
            <pc:sldMk cId="3480265117" sldId="289"/>
            <ac:spMk id="2" creationId="{381027CF-57A8-63BD-AC32-44B08DC12CF2}"/>
          </ac:spMkLst>
        </pc:spChg>
        <pc:spChg chg="del mod">
          <ac:chgData name="Courtney Slack" userId="82894c39-3218-4eba-8a45-4572eeed047d" providerId="ADAL" clId="{5488F06B-75B1-42AB-9011-1E75DDE61637}" dt="2024-02-07T00:39:18.246" v="11703" actId="478"/>
          <ac:spMkLst>
            <pc:docMk/>
            <pc:sldMk cId="3480265117" sldId="289"/>
            <ac:spMk id="3" creationId="{C38A7D8D-9E54-7666-F50C-89D15DCE0D5B}"/>
          </ac:spMkLst>
        </pc:spChg>
        <pc:spChg chg="del mod">
          <ac:chgData name="Courtney Slack" userId="82894c39-3218-4eba-8a45-4572eeed047d" providerId="ADAL" clId="{5488F06B-75B1-42AB-9011-1E75DDE61637}" dt="2024-02-07T00:41:28.919" v="11728" actId="21"/>
          <ac:spMkLst>
            <pc:docMk/>
            <pc:sldMk cId="3480265117" sldId="289"/>
            <ac:spMk id="4" creationId="{503920AE-D75F-2462-DDD4-812C4C652BA0}"/>
          </ac:spMkLst>
        </pc:spChg>
        <pc:spChg chg="add del mod">
          <ac:chgData name="Courtney Slack" userId="82894c39-3218-4eba-8a45-4572eeed047d" providerId="ADAL" clId="{5488F06B-75B1-42AB-9011-1E75DDE61637}" dt="2024-02-07T00:39:33.285" v="11708" actId="478"/>
          <ac:spMkLst>
            <pc:docMk/>
            <pc:sldMk cId="3480265117" sldId="289"/>
            <ac:spMk id="5" creationId="{D457CE1E-E15E-8215-E1AE-16F587D3665B}"/>
          </ac:spMkLst>
        </pc:spChg>
        <pc:spChg chg="add mod ord">
          <ac:chgData name="Courtney Slack" userId="82894c39-3218-4eba-8a45-4572eeed047d" providerId="ADAL" clId="{5488F06B-75B1-42AB-9011-1E75DDE61637}" dt="2024-02-07T00:47:02.046" v="12098" actId="20577"/>
          <ac:spMkLst>
            <pc:docMk/>
            <pc:sldMk cId="3480265117" sldId="289"/>
            <ac:spMk id="7" creationId="{F945C790-AC3E-2FF6-7C1A-094EA5D2D597}"/>
          </ac:spMkLst>
        </pc:spChg>
        <pc:spChg chg="add del mod">
          <ac:chgData name="Courtney Slack" userId="82894c39-3218-4eba-8a45-4572eeed047d" providerId="ADAL" clId="{5488F06B-75B1-42AB-9011-1E75DDE61637}" dt="2024-02-07T00:45:01.644" v="11857" actId="700"/>
          <ac:spMkLst>
            <pc:docMk/>
            <pc:sldMk cId="3480265117" sldId="289"/>
            <ac:spMk id="9" creationId="{6B37AB28-F980-3192-53F9-304DF4E73EF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ourtney Slack" userId="82894c39-3218-4eba-8a45-4572eeed047d" providerId="ADAL" clId="{5488F06B-75B1-42AB-9011-1E75DDE61637}" dt="2023-12-29T17:13:52.672" v="9225"/>
              <pc2:cmMkLst xmlns:pc2="http://schemas.microsoft.com/office/powerpoint/2019/9/main/command">
                <pc:docMk/>
                <pc:sldMk cId="3480265117" sldId="289"/>
                <pc2:cmMk id="{94E47272-642B-45D3-BFC3-641BB52763F1}"/>
              </pc2:cmMkLst>
            </pc226:cmChg>
          </p:ext>
        </pc:extLst>
      </pc:sldChg>
      <pc:sldChg chg="addSp delSp modSp new mod setBg">
        <pc:chgData name="Courtney Slack" userId="82894c39-3218-4eba-8a45-4572eeed047d" providerId="ADAL" clId="{5488F06B-75B1-42AB-9011-1E75DDE61637}" dt="2024-02-07T00:35:08.529" v="11584" actId="14100"/>
        <pc:sldMkLst>
          <pc:docMk/>
          <pc:sldMk cId="1712276095" sldId="290"/>
        </pc:sldMkLst>
        <pc:spChg chg="mod">
          <ac:chgData name="Courtney Slack" userId="82894c39-3218-4eba-8a45-4572eeed047d" providerId="ADAL" clId="{5488F06B-75B1-42AB-9011-1E75DDE61637}" dt="2023-12-28T17:20:54.984" v="7459" actId="26606"/>
          <ac:spMkLst>
            <pc:docMk/>
            <pc:sldMk cId="1712276095" sldId="290"/>
            <ac:spMk id="2" creationId="{74BD0E37-920E-2625-10C4-9D6B765867B2}"/>
          </ac:spMkLst>
        </pc:spChg>
        <pc:spChg chg="mod">
          <ac:chgData name="Courtney Slack" userId="82894c39-3218-4eba-8a45-4572eeed047d" providerId="ADAL" clId="{5488F06B-75B1-42AB-9011-1E75DDE61637}" dt="2024-02-07T00:35:08.529" v="11584" actId="14100"/>
          <ac:spMkLst>
            <pc:docMk/>
            <pc:sldMk cId="1712276095" sldId="290"/>
            <ac:spMk id="3" creationId="{BC23D2DD-28F6-4EA4-B2E6-A0DCA195EC60}"/>
          </ac:spMkLst>
        </pc:spChg>
        <pc:spChg chg="del mod">
          <ac:chgData name="Courtney Slack" userId="82894c39-3218-4eba-8a45-4572eeed047d" providerId="ADAL" clId="{5488F06B-75B1-42AB-9011-1E75DDE61637}" dt="2023-12-28T17:20:34.888" v="7458"/>
          <ac:spMkLst>
            <pc:docMk/>
            <pc:sldMk cId="1712276095" sldId="290"/>
            <ac:spMk id="4" creationId="{DBB35087-3201-0E81-91DF-A31DF1CA695D}"/>
          </ac:spMkLst>
        </pc:spChg>
        <pc:spChg chg="add">
          <ac:chgData name="Courtney Slack" userId="82894c39-3218-4eba-8a45-4572eeed047d" providerId="ADAL" clId="{5488F06B-75B1-42AB-9011-1E75DDE61637}" dt="2023-12-28T17:20:54.984" v="7459" actId="26606"/>
          <ac:spMkLst>
            <pc:docMk/>
            <pc:sldMk cId="1712276095" sldId="290"/>
            <ac:spMk id="10" creationId="{4025239F-A6FB-43A8-BD4A-3FB7C0B48DF5}"/>
          </ac:spMkLst>
        </pc:spChg>
        <pc:picChg chg="add mod">
          <ac:chgData name="Courtney Slack" userId="82894c39-3218-4eba-8a45-4572eeed047d" providerId="ADAL" clId="{5488F06B-75B1-42AB-9011-1E75DDE61637}" dt="2023-12-28T17:21:12.649" v="7463" actId="29295"/>
          <ac:picMkLst>
            <pc:docMk/>
            <pc:sldMk cId="1712276095" sldId="290"/>
            <ac:picMk id="5" creationId="{700D5AE6-5929-2561-1100-C02AD6F13E28}"/>
          </ac:picMkLst>
        </pc:picChg>
      </pc:sldChg>
      <pc:sldChg chg="addSp delSp modSp new mod">
        <pc:chgData name="Courtney Slack" userId="82894c39-3218-4eba-8a45-4572eeed047d" providerId="ADAL" clId="{5488F06B-75B1-42AB-9011-1E75DDE61637}" dt="2024-02-07T00:51:09.573" v="12164" actId="20577"/>
        <pc:sldMkLst>
          <pc:docMk/>
          <pc:sldMk cId="4092010250" sldId="291"/>
        </pc:sldMkLst>
        <pc:spChg chg="mod">
          <ac:chgData name="Courtney Slack" userId="82894c39-3218-4eba-8a45-4572eeed047d" providerId="ADAL" clId="{5488F06B-75B1-42AB-9011-1E75DDE61637}" dt="2023-12-28T17:40:28.181" v="7529" actId="20577"/>
          <ac:spMkLst>
            <pc:docMk/>
            <pc:sldMk cId="4092010250" sldId="291"/>
            <ac:spMk id="2" creationId="{79CBE463-4BA0-DC6E-FDB1-EB1E718795A0}"/>
          </ac:spMkLst>
        </pc:spChg>
        <pc:spChg chg="del mod">
          <ac:chgData name="Courtney Slack" userId="82894c39-3218-4eba-8a45-4572eeed047d" providerId="ADAL" clId="{5488F06B-75B1-42AB-9011-1E75DDE61637}" dt="2023-12-28T17:44:51.400" v="8012" actId="12084"/>
          <ac:spMkLst>
            <pc:docMk/>
            <pc:sldMk cId="4092010250" sldId="291"/>
            <ac:spMk id="3" creationId="{95910677-CB3B-5401-25F3-4C01183FBD4B}"/>
          </ac:spMkLst>
        </pc:spChg>
        <pc:graphicFrameChg chg="add mod modGraphic">
          <ac:chgData name="Courtney Slack" userId="82894c39-3218-4eba-8a45-4572eeed047d" providerId="ADAL" clId="{5488F06B-75B1-42AB-9011-1E75DDE61637}" dt="2024-02-07T00:51:09.573" v="12164" actId="20577"/>
          <ac:graphicFrameMkLst>
            <pc:docMk/>
            <pc:sldMk cId="4092010250" sldId="291"/>
            <ac:graphicFrameMk id="4" creationId="{FE8D730D-3419-D9DB-7E46-C85165834F3F}"/>
          </ac:graphicFrameMkLst>
        </pc:graphicFrameChg>
      </pc:sldChg>
      <pc:sldChg chg="addSp delSp modSp new mod">
        <pc:chgData name="Courtney Slack" userId="82894c39-3218-4eba-8a45-4572eeed047d" providerId="ADAL" clId="{5488F06B-75B1-42AB-9011-1E75DDE61637}" dt="2023-12-29T17:17:32.628" v="9341" actId="20577"/>
        <pc:sldMkLst>
          <pc:docMk/>
          <pc:sldMk cId="389347490" sldId="292"/>
        </pc:sldMkLst>
        <pc:spChg chg="mod">
          <ac:chgData name="Courtney Slack" userId="82894c39-3218-4eba-8a45-4572eeed047d" providerId="ADAL" clId="{5488F06B-75B1-42AB-9011-1E75DDE61637}" dt="2023-12-28T17:47:22.667" v="8086" actId="20577"/>
          <ac:spMkLst>
            <pc:docMk/>
            <pc:sldMk cId="389347490" sldId="292"/>
            <ac:spMk id="2" creationId="{ADFE463D-F76F-1868-882B-68246564DD67}"/>
          </ac:spMkLst>
        </pc:spChg>
        <pc:spChg chg="del mod">
          <ac:chgData name="Courtney Slack" userId="82894c39-3218-4eba-8a45-4572eeed047d" providerId="ADAL" clId="{5488F06B-75B1-42AB-9011-1E75DDE61637}" dt="2023-12-28T17:57:15.717" v="8799" actId="12084"/>
          <ac:spMkLst>
            <pc:docMk/>
            <pc:sldMk cId="389347490" sldId="292"/>
            <ac:spMk id="3" creationId="{DD36C970-D34F-BCF1-BDCE-8C0CD958D80D}"/>
          </ac:spMkLst>
        </pc:spChg>
        <pc:graphicFrameChg chg="add mod modGraphic">
          <ac:chgData name="Courtney Slack" userId="82894c39-3218-4eba-8a45-4572eeed047d" providerId="ADAL" clId="{5488F06B-75B1-42AB-9011-1E75DDE61637}" dt="2023-12-29T17:17:32.628" v="9341" actId="20577"/>
          <ac:graphicFrameMkLst>
            <pc:docMk/>
            <pc:sldMk cId="389347490" sldId="292"/>
            <ac:graphicFrameMk id="4" creationId="{31451B7A-6BE7-3BAE-77D2-2E2E1BCD2FBB}"/>
          </ac:graphicFrameMkLst>
        </pc:graphicFrameChg>
      </pc:sldChg>
      <pc:sldChg chg="modSp new mod">
        <pc:chgData name="Courtney Slack" userId="82894c39-3218-4eba-8a45-4572eeed047d" providerId="ADAL" clId="{5488F06B-75B1-42AB-9011-1E75DDE61637}" dt="2024-02-07T00:52:22.352" v="12341" actId="20577"/>
        <pc:sldMkLst>
          <pc:docMk/>
          <pc:sldMk cId="312510936" sldId="293"/>
        </pc:sldMkLst>
        <pc:spChg chg="mod">
          <ac:chgData name="Courtney Slack" userId="82894c39-3218-4eba-8a45-4572eeed047d" providerId="ADAL" clId="{5488F06B-75B1-42AB-9011-1E75DDE61637}" dt="2023-12-29T17:17:55.600" v="9372" actId="20577"/>
          <ac:spMkLst>
            <pc:docMk/>
            <pc:sldMk cId="312510936" sldId="293"/>
            <ac:spMk id="2" creationId="{43C9E76E-5C20-EAEC-A37B-FACDC705C4FB}"/>
          </ac:spMkLst>
        </pc:spChg>
        <pc:spChg chg="mod">
          <ac:chgData name="Courtney Slack" userId="82894c39-3218-4eba-8a45-4572eeed047d" providerId="ADAL" clId="{5488F06B-75B1-42AB-9011-1E75DDE61637}" dt="2024-02-07T00:52:22.352" v="12341" actId="20577"/>
          <ac:spMkLst>
            <pc:docMk/>
            <pc:sldMk cId="312510936" sldId="293"/>
            <ac:spMk id="3" creationId="{83E062AE-A3BB-C63E-A765-7404C1B1EF27}"/>
          </ac:spMkLst>
        </pc:spChg>
      </pc:sldChg>
      <pc:sldChg chg="delSp modSp mod ord">
        <pc:chgData name="Courtney Slack" userId="82894c39-3218-4eba-8a45-4572eeed047d" providerId="ADAL" clId="{5488F06B-75B1-42AB-9011-1E75DDE61637}" dt="2024-02-07T20:50:04.317" v="12466" actId="20577"/>
        <pc:sldMkLst>
          <pc:docMk/>
          <pc:sldMk cId="2008649578" sldId="294"/>
        </pc:sldMkLst>
        <pc:spChg chg="mod">
          <ac:chgData name="Courtney Slack" userId="82894c39-3218-4eba-8a45-4572eeed047d" providerId="ADAL" clId="{5488F06B-75B1-42AB-9011-1E75DDE61637}" dt="2024-02-07T20:50:04.317" v="12466" actId="20577"/>
          <ac:spMkLst>
            <pc:docMk/>
            <pc:sldMk cId="2008649578" sldId="294"/>
            <ac:spMk id="3" creationId="{0A3D4426-CE6F-718E-5F67-67743228B628}"/>
          </ac:spMkLst>
        </pc:spChg>
        <pc:picChg chg="del">
          <ac:chgData name="Courtney Slack" userId="82894c39-3218-4eba-8a45-4572eeed047d" providerId="ADAL" clId="{5488F06B-75B1-42AB-9011-1E75DDE61637}" dt="2024-02-07T20:45:56.535" v="12392" actId="478"/>
          <ac:picMkLst>
            <pc:docMk/>
            <pc:sldMk cId="2008649578" sldId="294"/>
            <ac:picMk id="5" creationId="{A93B9011-1F62-222D-ACE8-6B4196CECDEC}"/>
          </ac:picMkLst>
        </pc:picChg>
      </pc:sldChg>
      <pc:sldChg chg="addSp delSp modSp mod">
        <pc:chgData name="Courtney Slack" userId="82894c39-3218-4eba-8a45-4572eeed047d" providerId="ADAL" clId="{5488F06B-75B1-42AB-9011-1E75DDE61637}" dt="2024-02-12T18:44:54.740" v="12637" actId="1076"/>
        <pc:sldMkLst>
          <pc:docMk/>
          <pc:sldMk cId="1888044692" sldId="295"/>
        </pc:sldMkLst>
        <pc:spChg chg="add del mod">
          <ac:chgData name="Courtney Slack" userId="82894c39-3218-4eba-8a45-4572eeed047d" providerId="ADAL" clId="{5488F06B-75B1-42AB-9011-1E75DDE61637}" dt="2024-02-12T18:44:39.611" v="12633" actId="21"/>
          <ac:spMkLst>
            <pc:docMk/>
            <pc:sldMk cId="1888044692" sldId="295"/>
            <ac:spMk id="4" creationId="{ACBBC1CC-B582-F2E9-6736-33B4AFFDDF26}"/>
          </ac:spMkLst>
        </pc:spChg>
        <pc:picChg chg="del">
          <ac:chgData name="Courtney Slack" userId="82894c39-3218-4eba-8a45-4572eeed047d" providerId="ADAL" clId="{5488F06B-75B1-42AB-9011-1E75DDE61637}" dt="2024-02-12T18:43:43.141" v="12626" actId="21"/>
          <ac:picMkLst>
            <pc:docMk/>
            <pc:sldMk cId="1888044692" sldId="295"/>
            <ac:picMk id="5" creationId="{001FE36E-0C6C-674A-75E0-58B3DF77B523}"/>
          </ac:picMkLst>
        </pc:picChg>
        <pc:picChg chg="add mod modCrop">
          <ac:chgData name="Courtney Slack" userId="82894c39-3218-4eba-8a45-4572eeed047d" providerId="ADAL" clId="{5488F06B-75B1-42AB-9011-1E75DDE61637}" dt="2024-02-12T18:44:54.740" v="12637" actId="1076"/>
          <ac:picMkLst>
            <pc:docMk/>
            <pc:sldMk cId="1888044692" sldId="295"/>
            <ac:picMk id="7" creationId="{20174387-60D5-D811-438B-E003F2B8FDE0}"/>
          </ac:picMkLst>
        </pc:picChg>
      </pc:sldChg>
      <pc:sldChg chg="addSp delSp modSp new mod modClrScheme chgLayout">
        <pc:chgData name="Courtney Slack" userId="82894c39-3218-4eba-8a45-4572eeed047d" providerId="ADAL" clId="{5488F06B-75B1-42AB-9011-1E75DDE61637}" dt="2024-02-07T00:34:28.791" v="11581" actId="1076"/>
        <pc:sldMkLst>
          <pc:docMk/>
          <pc:sldMk cId="725558753" sldId="296"/>
        </pc:sldMkLst>
        <pc:spChg chg="mod ord">
          <ac:chgData name="Courtney Slack" userId="82894c39-3218-4eba-8a45-4572eeed047d" providerId="ADAL" clId="{5488F06B-75B1-42AB-9011-1E75DDE61637}" dt="2024-02-07T00:27:19.902" v="10949" actId="20577"/>
          <ac:spMkLst>
            <pc:docMk/>
            <pc:sldMk cId="725558753" sldId="296"/>
            <ac:spMk id="2" creationId="{4AC7A50C-E25C-BF4C-D8BE-4A1096023474}"/>
          </ac:spMkLst>
        </pc:spChg>
        <pc:spChg chg="del mod ord">
          <ac:chgData name="Courtney Slack" userId="82894c39-3218-4eba-8a45-4572eeed047d" providerId="ADAL" clId="{5488F06B-75B1-42AB-9011-1E75DDE61637}" dt="2024-02-07T00:24:16.335" v="10767" actId="700"/>
          <ac:spMkLst>
            <pc:docMk/>
            <pc:sldMk cId="725558753" sldId="296"/>
            <ac:spMk id="3" creationId="{2DD94BC7-CD61-0EAC-46E3-E5FAC12037F8}"/>
          </ac:spMkLst>
        </pc:spChg>
        <pc:spChg chg="add mod ord">
          <ac:chgData name="Courtney Slack" userId="82894c39-3218-4eba-8a45-4572eeed047d" providerId="ADAL" clId="{5488F06B-75B1-42AB-9011-1E75DDE61637}" dt="2024-02-07T00:34:24.577" v="11580" actId="14100"/>
          <ac:spMkLst>
            <pc:docMk/>
            <pc:sldMk cId="725558753" sldId="296"/>
            <ac:spMk id="4" creationId="{5BAD1947-A231-564E-3C66-99ABD54E9E59}"/>
          </ac:spMkLst>
        </pc:spChg>
        <pc:spChg chg="add del mod ord">
          <ac:chgData name="Courtney Slack" userId="82894c39-3218-4eba-8a45-4572eeed047d" providerId="ADAL" clId="{5488F06B-75B1-42AB-9011-1E75DDE61637}" dt="2024-02-07T00:25:00.701" v="10768"/>
          <ac:spMkLst>
            <pc:docMk/>
            <pc:sldMk cId="725558753" sldId="296"/>
            <ac:spMk id="5" creationId="{D4655DB6-AA64-D118-8A00-AD907FF783C5}"/>
          </ac:spMkLst>
        </pc:spChg>
        <pc:picChg chg="add mod">
          <ac:chgData name="Courtney Slack" userId="82894c39-3218-4eba-8a45-4572eeed047d" providerId="ADAL" clId="{5488F06B-75B1-42AB-9011-1E75DDE61637}" dt="2024-02-07T00:34:28.791" v="11581" actId="1076"/>
          <ac:picMkLst>
            <pc:docMk/>
            <pc:sldMk cId="725558753" sldId="296"/>
            <ac:picMk id="6" creationId="{FEF5AA2F-B1E1-97F6-070E-BCDBBBA2AEDA}"/>
          </ac:picMkLst>
        </pc:picChg>
      </pc:sldChg>
      <pc:sldChg chg="new del">
        <pc:chgData name="Courtney Slack" userId="82894c39-3218-4eba-8a45-4572eeed047d" providerId="ADAL" clId="{5488F06B-75B1-42AB-9011-1E75DDE61637}" dt="2024-02-07T00:10:54.611" v="9744" actId="2696"/>
        <pc:sldMkLst>
          <pc:docMk/>
          <pc:sldMk cId="3628870350" sldId="296"/>
        </pc:sldMkLst>
      </pc:sldChg>
      <pc:sldChg chg="addSp delSp modSp new del mod modClrScheme chgLayout">
        <pc:chgData name="Courtney Slack" userId="82894c39-3218-4eba-8a45-4572eeed047d" providerId="ADAL" clId="{5488F06B-75B1-42AB-9011-1E75DDE61637}" dt="2024-02-07T20:49:24.204" v="12453" actId="2696"/>
        <pc:sldMkLst>
          <pc:docMk/>
          <pc:sldMk cId="3084312206" sldId="297"/>
        </pc:sldMkLst>
        <pc:spChg chg="del mod ord">
          <ac:chgData name="Courtney Slack" userId="82894c39-3218-4eba-8a45-4572eeed047d" providerId="ADAL" clId="{5488F06B-75B1-42AB-9011-1E75DDE61637}" dt="2024-02-07T20:46:22.794" v="12400" actId="700"/>
          <ac:spMkLst>
            <pc:docMk/>
            <pc:sldMk cId="3084312206" sldId="297"/>
            <ac:spMk id="2" creationId="{6B87C9B0-A918-2775-805B-F7EAF6CCB66C}"/>
          </ac:spMkLst>
        </pc:spChg>
        <pc:spChg chg="del mod ord">
          <ac:chgData name="Courtney Slack" userId="82894c39-3218-4eba-8a45-4572eeed047d" providerId="ADAL" clId="{5488F06B-75B1-42AB-9011-1E75DDE61637}" dt="2024-02-07T20:46:22.794" v="12400" actId="700"/>
          <ac:spMkLst>
            <pc:docMk/>
            <pc:sldMk cId="3084312206" sldId="297"/>
            <ac:spMk id="3" creationId="{9650F7E9-2127-694C-E4D2-0DD12352B427}"/>
          </ac:spMkLst>
        </pc:spChg>
        <pc:spChg chg="add mod ord">
          <ac:chgData name="Courtney Slack" userId="82894c39-3218-4eba-8a45-4572eeed047d" providerId="ADAL" clId="{5488F06B-75B1-42AB-9011-1E75DDE61637}" dt="2024-02-07T20:46:22.794" v="12400" actId="700"/>
          <ac:spMkLst>
            <pc:docMk/>
            <pc:sldMk cId="3084312206" sldId="297"/>
            <ac:spMk id="4" creationId="{6750A4BE-96DF-AC9C-293D-67A1B6DB696C}"/>
          </ac:spMkLst>
        </pc:spChg>
        <pc:spChg chg="add del mod ord">
          <ac:chgData name="Courtney Slack" userId="82894c39-3218-4eba-8a45-4572eeed047d" providerId="ADAL" clId="{5488F06B-75B1-42AB-9011-1E75DDE61637}" dt="2024-02-07T20:47:14.064" v="12402"/>
          <ac:spMkLst>
            <pc:docMk/>
            <pc:sldMk cId="3084312206" sldId="297"/>
            <ac:spMk id="5" creationId="{C46E191C-F61C-E7F4-EEDE-EC9B2277664C}"/>
          </ac:spMkLst>
        </pc:spChg>
        <pc:spChg chg="add del mod ord">
          <ac:chgData name="Courtney Slack" userId="82894c39-3218-4eba-8a45-4572eeed047d" providerId="ADAL" clId="{5488F06B-75B1-42AB-9011-1E75DDE61637}" dt="2024-02-07T20:47:25.463" v="12404"/>
          <ac:spMkLst>
            <pc:docMk/>
            <pc:sldMk cId="3084312206" sldId="297"/>
            <ac:spMk id="6" creationId="{FFC0F00E-977D-B115-8424-F8969690910D}"/>
          </ac:spMkLst>
        </pc:spChg>
        <pc:graphicFrameChg chg="add del mod">
          <ac:chgData name="Courtney Slack" userId="82894c39-3218-4eba-8a45-4572eeed047d" providerId="ADAL" clId="{5488F06B-75B1-42AB-9011-1E75DDE61637}" dt="2024-02-07T20:47:16.947" v="12403" actId="21"/>
          <ac:graphicFrameMkLst>
            <pc:docMk/>
            <pc:sldMk cId="3084312206" sldId="297"/>
            <ac:graphicFrameMk id="7" creationId="{5A124262-CFD2-DEF1-F0F0-112B83DC4AE5}"/>
          </ac:graphicFrameMkLst>
        </pc:graphicFrameChg>
        <pc:graphicFrameChg chg="add mod">
          <ac:chgData name="Courtney Slack" userId="82894c39-3218-4eba-8a45-4572eeed047d" providerId="ADAL" clId="{5488F06B-75B1-42AB-9011-1E75DDE61637}" dt="2024-02-07T20:47:14.064" v="12402"/>
          <ac:graphicFrameMkLst>
            <pc:docMk/>
            <pc:sldMk cId="3084312206" sldId="297"/>
            <ac:graphicFrameMk id="8" creationId="{3FD9A4DE-D666-EA32-C51F-945DE9B27FC6}"/>
          </ac:graphicFrameMkLst>
        </pc:graphicFrameChg>
        <pc:graphicFrameChg chg="add mod">
          <ac:chgData name="Courtney Slack" userId="82894c39-3218-4eba-8a45-4572eeed047d" providerId="ADAL" clId="{5488F06B-75B1-42AB-9011-1E75DDE61637}" dt="2024-02-07T20:47:25.463" v="12404"/>
          <ac:graphicFrameMkLst>
            <pc:docMk/>
            <pc:sldMk cId="3084312206" sldId="297"/>
            <ac:graphicFrameMk id="9" creationId="{D92949A3-FF75-A867-AB94-673B20422D34}"/>
          </ac:graphicFrameMkLst>
        </pc:graphicFrameChg>
      </pc:sldChg>
      <pc:sldChg chg="addSp delSp add del setBg delDesignElem">
        <pc:chgData name="Courtney Slack" userId="82894c39-3218-4eba-8a45-4572eeed047d" providerId="ADAL" clId="{5488F06B-75B1-42AB-9011-1E75DDE61637}" dt="2024-02-07T20:47:43.801" v="12407"/>
        <pc:sldMkLst>
          <pc:docMk/>
          <pc:sldMk cId="176430174" sldId="298"/>
        </pc:sldMkLst>
        <pc:spChg chg="add del">
          <ac:chgData name="Courtney Slack" userId="82894c39-3218-4eba-8a45-4572eeed047d" providerId="ADAL" clId="{5488F06B-75B1-42AB-9011-1E75DDE61637}" dt="2024-02-07T20:47:43.801" v="12407"/>
          <ac:spMkLst>
            <pc:docMk/>
            <pc:sldMk cId="176430174" sldId="298"/>
            <ac:spMk id="10" creationId="{500487CF-CC5D-DD91-1D2E-25F31DF7F77E}"/>
          </ac:spMkLst>
        </pc:spChg>
        <pc:spChg chg="add del">
          <ac:chgData name="Courtney Slack" userId="82894c39-3218-4eba-8a45-4572eeed047d" providerId="ADAL" clId="{5488F06B-75B1-42AB-9011-1E75DDE61637}" dt="2024-02-07T20:47:43.801" v="12407"/>
          <ac:spMkLst>
            <pc:docMk/>
            <pc:sldMk cId="176430174" sldId="298"/>
            <ac:spMk id="12" creationId="{0DE3AE24-75E8-CCAC-B990-2B859A1A47B9}"/>
          </ac:spMkLst>
        </pc:spChg>
        <pc:spChg chg="add del">
          <ac:chgData name="Courtney Slack" userId="82894c39-3218-4eba-8a45-4572eeed047d" providerId="ADAL" clId="{5488F06B-75B1-42AB-9011-1E75DDE61637}" dt="2024-02-07T20:47:43.801" v="12407"/>
          <ac:spMkLst>
            <pc:docMk/>
            <pc:sldMk cId="176430174" sldId="298"/>
            <ac:spMk id="14" creationId="{5716B142-48AC-A240-A275-7BE09FA2BF7C}"/>
          </ac:spMkLst>
        </pc:spChg>
        <pc:spChg chg="add del">
          <ac:chgData name="Courtney Slack" userId="82894c39-3218-4eba-8a45-4572eeed047d" providerId="ADAL" clId="{5488F06B-75B1-42AB-9011-1E75DDE61637}" dt="2024-02-07T20:47:43.801" v="12407"/>
          <ac:spMkLst>
            <pc:docMk/>
            <pc:sldMk cId="176430174" sldId="298"/>
            <ac:spMk id="16" creationId="{A6FF8471-2626-9B89-7992-A4830147EB23}"/>
          </ac:spMkLst>
        </pc:spChg>
      </pc:sldChg>
      <pc:sldChg chg="addSp delSp modSp mod delDesignElem chgLayout">
        <pc:chgData name="Courtney Slack" userId="82894c39-3218-4eba-8a45-4572eeed047d" providerId="ADAL" clId="{5488F06B-75B1-42AB-9011-1E75DDE61637}" dt="2024-02-07T21:32:58.564" v="12492" actId="1076"/>
        <pc:sldMkLst>
          <pc:docMk/>
          <pc:sldMk cId="2050068606" sldId="298"/>
        </pc:sldMkLst>
        <pc:spChg chg="mod ord">
          <ac:chgData name="Courtney Slack" userId="82894c39-3218-4eba-8a45-4572eeed047d" providerId="ADAL" clId="{5488F06B-75B1-42AB-9011-1E75DDE61637}" dt="2024-02-07T20:49:05.237" v="12450" actId="700"/>
          <ac:spMkLst>
            <pc:docMk/>
            <pc:sldMk cId="2050068606" sldId="298"/>
            <ac:spMk id="2" creationId="{42FB8AAF-80F7-5BE5-F360-625209A89913}"/>
          </ac:spMkLst>
        </pc:spChg>
        <pc:spChg chg="add del mod">
          <ac:chgData name="Courtney Slack" userId="82894c39-3218-4eba-8a45-4572eeed047d" providerId="ADAL" clId="{5488F06B-75B1-42AB-9011-1E75DDE61637}" dt="2024-02-07T21:30:57.953" v="12469" actId="22"/>
          <ac:spMkLst>
            <pc:docMk/>
            <pc:sldMk cId="2050068606" sldId="298"/>
            <ac:spMk id="4" creationId="{30600B79-5B80-D352-5C66-E80228720027}"/>
          </ac:spMkLst>
        </pc:spChg>
        <pc:spChg chg="add del mod">
          <ac:chgData name="Courtney Slack" userId="82894c39-3218-4eba-8a45-4572eeed047d" providerId="ADAL" clId="{5488F06B-75B1-42AB-9011-1E75DDE61637}" dt="2024-02-07T20:48:11.683" v="12436"/>
          <ac:spMkLst>
            <pc:docMk/>
            <pc:sldMk cId="2050068606" sldId="298"/>
            <ac:spMk id="4" creationId="{9EB0D0A6-110E-9EA1-44EF-4D7F40A1CEED}"/>
          </ac:spMkLst>
        </pc:spChg>
        <pc:spChg chg="add del">
          <ac:chgData name="Courtney Slack" userId="82894c39-3218-4eba-8a45-4572eeed047d" providerId="ADAL" clId="{5488F06B-75B1-42AB-9011-1E75DDE61637}" dt="2024-02-07T20:49:05.237" v="12450" actId="700"/>
          <ac:spMkLst>
            <pc:docMk/>
            <pc:sldMk cId="2050068606" sldId="298"/>
            <ac:spMk id="10" creationId="{35FC1E34-EF6B-0FB0-5EA4-4120F09AB255}"/>
          </ac:spMkLst>
        </pc:spChg>
        <pc:spChg chg="add del">
          <ac:chgData name="Courtney Slack" userId="82894c39-3218-4eba-8a45-4572eeed047d" providerId="ADAL" clId="{5488F06B-75B1-42AB-9011-1E75DDE61637}" dt="2024-02-07T20:49:05.237" v="12450" actId="700"/>
          <ac:spMkLst>
            <pc:docMk/>
            <pc:sldMk cId="2050068606" sldId="298"/>
            <ac:spMk id="12" creationId="{AB50AFCC-4B4E-5446-F20E-EA42D660E78A}"/>
          </ac:spMkLst>
        </pc:spChg>
        <pc:spChg chg="add del">
          <ac:chgData name="Courtney Slack" userId="82894c39-3218-4eba-8a45-4572eeed047d" providerId="ADAL" clId="{5488F06B-75B1-42AB-9011-1E75DDE61637}" dt="2024-02-07T20:49:05.237" v="12450" actId="700"/>
          <ac:spMkLst>
            <pc:docMk/>
            <pc:sldMk cId="2050068606" sldId="298"/>
            <ac:spMk id="14" creationId="{3E0DE4FF-6D54-D0C7-30F3-20EEF5798BD9}"/>
          </ac:spMkLst>
        </pc:spChg>
        <pc:spChg chg="add del">
          <ac:chgData name="Courtney Slack" userId="82894c39-3218-4eba-8a45-4572eeed047d" providerId="ADAL" clId="{5488F06B-75B1-42AB-9011-1E75DDE61637}" dt="2024-02-07T20:49:05.237" v="12450" actId="700"/>
          <ac:spMkLst>
            <pc:docMk/>
            <pc:sldMk cId="2050068606" sldId="298"/>
            <ac:spMk id="16" creationId="{5AD3F69E-54B9-3CBE-4386-AB9C97D1181F}"/>
          </ac:spMkLst>
        </pc:spChg>
        <pc:graphicFrameChg chg="add del mod ord">
          <ac:chgData name="Courtney Slack" userId="82894c39-3218-4eba-8a45-4572eeed047d" providerId="ADAL" clId="{5488F06B-75B1-42AB-9011-1E75DDE61637}" dt="2024-02-07T21:30:38.185" v="12467" actId="478"/>
          <ac:graphicFrameMkLst>
            <pc:docMk/>
            <pc:sldMk cId="2050068606" sldId="298"/>
            <ac:graphicFrameMk id="6" creationId="{1658021B-1538-34FB-6FF2-B47614E29307}"/>
          </ac:graphicFrameMkLst>
        </pc:graphicFrameChg>
        <pc:graphicFrameChg chg="add del mod">
          <ac:chgData name="Courtney Slack" userId="82894c39-3218-4eba-8a45-4572eeed047d" providerId="ADAL" clId="{5488F06B-75B1-42AB-9011-1E75DDE61637}" dt="2024-02-07T21:30:40.061" v="12468" actId="478"/>
          <ac:graphicFrameMkLst>
            <pc:docMk/>
            <pc:sldMk cId="2050068606" sldId="298"/>
            <ac:graphicFrameMk id="7" creationId="{06E7023F-7245-34F1-6BF1-BAAA9E68BF82}"/>
          </ac:graphicFrameMkLst>
        </pc:graphicFrameChg>
        <pc:picChg chg="del">
          <ac:chgData name="Courtney Slack" userId="82894c39-3218-4eba-8a45-4572eeed047d" providerId="ADAL" clId="{5488F06B-75B1-42AB-9011-1E75DDE61637}" dt="2024-02-07T20:48:07.363" v="12435" actId="478"/>
          <ac:picMkLst>
            <pc:docMk/>
            <pc:sldMk cId="2050068606" sldId="298"/>
            <ac:picMk id="5" creationId="{6CDE6BBD-C2A9-B519-E045-337D2EA90E47}"/>
          </ac:picMkLst>
        </pc:picChg>
        <pc:picChg chg="add mod ord modCrop">
          <ac:chgData name="Courtney Slack" userId="82894c39-3218-4eba-8a45-4572eeed047d" providerId="ADAL" clId="{5488F06B-75B1-42AB-9011-1E75DDE61637}" dt="2024-02-07T21:32:48.366" v="12491" actId="14100"/>
          <ac:picMkLst>
            <pc:docMk/>
            <pc:sldMk cId="2050068606" sldId="298"/>
            <ac:picMk id="8" creationId="{BB9B25E6-B915-C86F-AFAB-2F500501FE2B}"/>
          </ac:picMkLst>
        </pc:picChg>
        <pc:picChg chg="add mod modCrop">
          <ac:chgData name="Courtney Slack" userId="82894c39-3218-4eba-8a45-4572eeed047d" providerId="ADAL" clId="{5488F06B-75B1-42AB-9011-1E75DDE61637}" dt="2024-02-07T21:32:58.564" v="12492" actId="1076"/>
          <ac:picMkLst>
            <pc:docMk/>
            <pc:sldMk cId="2050068606" sldId="298"/>
            <ac:picMk id="11" creationId="{6A46CF57-8F5E-3DBA-1558-6957F1E66FDA}"/>
          </ac:picMkLst>
        </pc:picChg>
      </pc:sldChg>
      <pc:sldChg chg="addSp delSp modSp new mod chgLayout">
        <pc:chgData name="Courtney Slack" userId="82894c39-3218-4eba-8a45-4572eeed047d" providerId="ADAL" clId="{5488F06B-75B1-42AB-9011-1E75DDE61637}" dt="2024-02-07T21:37:06.753" v="12605" actId="1076"/>
        <pc:sldMkLst>
          <pc:docMk/>
          <pc:sldMk cId="528254790" sldId="299"/>
        </pc:sldMkLst>
        <pc:spChg chg="del mod ord">
          <ac:chgData name="Courtney Slack" userId="82894c39-3218-4eba-8a45-4572eeed047d" providerId="ADAL" clId="{5488F06B-75B1-42AB-9011-1E75DDE61637}" dt="2024-02-07T21:34:52.734" v="12494" actId="700"/>
          <ac:spMkLst>
            <pc:docMk/>
            <pc:sldMk cId="528254790" sldId="299"/>
            <ac:spMk id="2" creationId="{277FD800-E2CD-642B-DE03-CAF926F2738A}"/>
          </ac:spMkLst>
        </pc:spChg>
        <pc:spChg chg="del mod ord">
          <ac:chgData name="Courtney Slack" userId="82894c39-3218-4eba-8a45-4572eeed047d" providerId="ADAL" clId="{5488F06B-75B1-42AB-9011-1E75DDE61637}" dt="2024-02-07T21:34:52.734" v="12494" actId="700"/>
          <ac:spMkLst>
            <pc:docMk/>
            <pc:sldMk cId="528254790" sldId="299"/>
            <ac:spMk id="3" creationId="{C1016729-7DFE-36BE-3109-49CECA84B080}"/>
          </ac:spMkLst>
        </pc:spChg>
        <pc:spChg chg="add mod ord">
          <ac:chgData name="Courtney Slack" userId="82894c39-3218-4eba-8a45-4572eeed047d" providerId="ADAL" clId="{5488F06B-75B1-42AB-9011-1E75DDE61637}" dt="2024-02-07T21:34:57.625" v="12503" actId="20577"/>
          <ac:spMkLst>
            <pc:docMk/>
            <pc:sldMk cId="528254790" sldId="299"/>
            <ac:spMk id="4" creationId="{D0A9A68B-F3ED-C41C-B931-47C22A891082}"/>
          </ac:spMkLst>
        </pc:spChg>
        <pc:spChg chg="add mod ord">
          <ac:chgData name="Courtney Slack" userId="82894c39-3218-4eba-8a45-4572eeed047d" providerId="ADAL" clId="{5488F06B-75B1-42AB-9011-1E75DDE61637}" dt="2024-02-07T21:37:06.753" v="12605" actId="1076"/>
          <ac:spMkLst>
            <pc:docMk/>
            <pc:sldMk cId="528254790" sldId="299"/>
            <ac:spMk id="5" creationId="{20C39ADC-E3F9-74D4-7AEE-B6B1C98C2538}"/>
          </ac:spMkLst>
        </pc:spChg>
      </pc:sldChg>
      <pc:sldChg chg="new del">
        <pc:chgData name="Courtney Slack" userId="82894c39-3218-4eba-8a45-4572eeed047d" providerId="ADAL" clId="{5488F06B-75B1-42AB-9011-1E75DDE61637}" dt="2024-02-07T20:49:15.257" v="12452" actId="2696"/>
        <pc:sldMkLst>
          <pc:docMk/>
          <pc:sldMk cId="678392418" sldId="29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0160E0-9632-4D64-AB92-2EDFAE603996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8C6CEA3-245E-4200-BC48-DF1D8422ECD7}">
      <dgm:prSet/>
      <dgm:spPr/>
      <dgm:t>
        <a:bodyPr/>
        <a:lstStyle/>
        <a:p>
          <a:r>
            <a:rPr lang="en-US" dirty="0"/>
            <a:t>1:1 Staffing</a:t>
          </a:r>
        </a:p>
      </dgm:t>
    </dgm:pt>
    <dgm:pt modelId="{14361690-8705-4688-B771-0496AEA6F7CC}" type="parTrans" cxnId="{583F3F60-7414-469C-A50B-EA34AEE25B37}">
      <dgm:prSet/>
      <dgm:spPr/>
      <dgm:t>
        <a:bodyPr/>
        <a:lstStyle/>
        <a:p>
          <a:endParaRPr lang="en-US"/>
        </a:p>
      </dgm:t>
    </dgm:pt>
    <dgm:pt modelId="{99321D27-C845-424F-BB74-078DA31B1DCE}" type="sibTrans" cxnId="{583F3F60-7414-469C-A50B-EA34AEE25B37}">
      <dgm:prSet/>
      <dgm:spPr/>
      <dgm:t>
        <a:bodyPr/>
        <a:lstStyle/>
        <a:p>
          <a:endParaRPr lang="en-US"/>
        </a:p>
      </dgm:t>
    </dgm:pt>
    <dgm:pt modelId="{9489D22A-CE5F-4DCD-B6A4-9809E7B92DD1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H2016 UF – All Units</a:t>
          </a:r>
        </a:p>
      </dgm:t>
    </dgm:pt>
    <dgm:pt modelId="{C734D712-FFB8-45BA-A236-1ADCFF9433BE}" type="parTrans" cxnId="{FD1DC12C-137F-448D-B8FE-4752A013E9BE}">
      <dgm:prSet/>
      <dgm:spPr/>
      <dgm:t>
        <a:bodyPr/>
        <a:lstStyle/>
        <a:p>
          <a:endParaRPr lang="en-US"/>
        </a:p>
      </dgm:t>
    </dgm:pt>
    <dgm:pt modelId="{1ECA2470-5C7C-4F62-B2BD-5DC05156D3CE}" type="sibTrans" cxnId="{FD1DC12C-137F-448D-B8FE-4752A013E9BE}">
      <dgm:prSet/>
      <dgm:spPr/>
      <dgm:t>
        <a:bodyPr/>
        <a:lstStyle/>
        <a:p>
          <a:endParaRPr lang="en-US"/>
        </a:p>
      </dgm:t>
    </dgm:pt>
    <dgm:pt modelId="{B669B8B9-896F-4F8C-A120-BBAB9CD42E37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H2016 U5 – Custom Rate Request</a:t>
          </a:r>
        </a:p>
      </dgm:t>
    </dgm:pt>
    <dgm:pt modelId="{9D49EE51-0209-4252-90F2-72E1595E5F88}" type="parTrans" cxnId="{FFBD5E93-42E6-4EFC-9189-0E792D4D28C2}">
      <dgm:prSet/>
      <dgm:spPr/>
      <dgm:t>
        <a:bodyPr/>
        <a:lstStyle/>
        <a:p>
          <a:endParaRPr lang="en-US"/>
        </a:p>
      </dgm:t>
    </dgm:pt>
    <dgm:pt modelId="{0E767902-05B2-49C4-B9EB-0C47B997B433}" type="sibTrans" cxnId="{FFBD5E93-42E6-4EFC-9189-0E792D4D28C2}">
      <dgm:prSet/>
      <dgm:spPr/>
      <dgm:t>
        <a:bodyPr/>
        <a:lstStyle/>
        <a:p>
          <a:endParaRPr lang="en-US"/>
        </a:p>
      </dgm:t>
    </dgm:pt>
    <dgm:pt modelId="{77996DF1-C7D1-48E8-9379-D4CE99099AFB}">
      <dgm:prSet/>
      <dgm:spPr/>
      <dgm:t>
        <a:bodyPr/>
        <a:lstStyle/>
        <a:p>
          <a:r>
            <a:rPr lang="en-US" dirty="0"/>
            <a:t>2-4 Members Shared Staffing</a:t>
          </a:r>
        </a:p>
      </dgm:t>
    </dgm:pt>
    <dgm:pt modelId="{B9840ACF-BD28-464D-87CB-8CDE9E60C651}" type="parTrans" cxnId="{588B620F-EEFA-419E-AB0C-8F7C3708207C}">
      <dgm:prSet/>
      <dgm:spPr/>
      <dgm:t>
        <a:bodyPr/>
        <a:lstStyle/>
        <a:p>
          <a:endParaRPr lang="en-US"/>
        </a:p>
      </dgm:t>
    </dgm:pt>
    <dgm:pt modelId="{772C17A6-55EB-4C5B-9422-B578622FAFD4}" type="sibTrans" cxnId="{588B620F-EEFA-419E-AB0C-8F7C3708207C}">
      <dgm:prSet/>
      <dgm:spPr/>
      <dgm:t>
        <a:bodyPr/>
        <a:lstStyle/>
        <a:p>
          <a:endParaRPr lang="en-US"/>
        </a:p>
      </dgm:t>
    </dgm:pt>
    <dgm:pt modelId="{2326C64D-3BE4-40A5-A577-1DF1B24530E6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H2016 U1 </a:t>
          </a:r>
          <a:r>
            <a:rPr lang="en-US">
              <a:solidFill>
                <a:srgbClr val="0070C0"/>
              </a:solidFill>
            </a:rPr>
            <a:t>UQ – </a:t>
          </a:r>
          <a:r>
            <a:rPr lang="en-US" dirty="0">
              <a:solidFill>
                <a:srgbClr val="0070C0"/>
              </a:solidFill>
            </a:rPr>
            <a:t>All Units</a:t>
          </a:r>
        </a:p>
      </dgm:t>
    </dgm:pt>
    <dgm:pt modelId="{2F35C2FD-4F6E-433A-9B71-1290A513E956}" type="parTrans" cxnId="{F7ED8DA7-B1CC-4F9A-AC5C-F070E145C3F0}">
      <dgm:prSet/>
      <dgm:spPr/>
      <dgm:t>
        <a:bodyPr/>
        <a:lstStyle/>
        <a:p>
          <a:endParaRPr lang="en-US"/>
        </a:p>
      </dgm:t>
    </dgm:pt>
    <dgm:pt modelId="{BEB8D4E8-6657-450C-9FCA-D6E44A643C22}" type="sibTrans" cxnId="{F7ED8DA7-B1CC-4F9A-AC5C-F070E145C3F0}">
      <dgm:prSet/>
      <dgm:spPr/>
      <dgm:t>
        <a:bodyPr/>
        <a:lstStyle/>
        <a:p>
          <a:endParaRPr lang="en-US"/>
        </a:p>
      </dgm:t>
    </dgm:pt>
    <dgm:pt modelId="{4918278D-CFC4-488A-A632-5AB706079C97}">
      <dgm:prSet/>
      <dgm:spPr/>
      <dgm:t>
        <a:bodyPr/>
        <a:lstStyle/>
        <a:p>
          <a:r>
            <a:rPr lang="en-US" dirty="0"/>
            <a:t>5-9 Members Shared Staffing</a:t>
          </a:r>
        </a:p>
      </dgm:t>
    </dgm:pt>
    <dgm:pt modelId="{726DACA4-9031-4912-9D2B-105F1E1037C8}" type="parTrans" cxnId="{A8B1AACF-EF26-480E-A378-A7491A123EDD}">
      <dgm:prSet/>
      <dgm:spPr/>
      <dgm:t>
        <a:bodyPr/>
        <a:lstStyle/>
        <a:p>
          <a:endParaRPr lang="en-US"/>
        </a:p>
      </dgm:t>
    </dgm:pt>
    <dgm:pt modelId="{7A11FE52-13A5-426B-AEA9-FE90D69E013E}" type="sibTrans" cxnId="{A8B1AACF-EF26-480E-A378-A7491A123EDD}">
      <dgm:prSet/>
      <dgm:spPr/>
      <dgm:t>
        <a:bodyPr/>
        <a:lstStyle/>
        <a:p>
          <a:endParaRPr lang="en-US"/>
        </a:p>
      </dgm:t>
    </dgm:pt>
    <dgm:pt modelId="{54DD7267-D37C-409A-B70F-C7973F4BEA8F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H2016 U5 US – All Units</a:t>
          </a:r>
        </a:p>
      </dgm:t>
    </dgm:pt>
    <dgm:pt modelId="{6CE51C15-0BF3-4D1F-8B73-B8EF223B52DB}" type="parTrans" cxnId="{191B5411-7DCB-4E77-BBFC-5D0FA0B39C08}">
      <dgm:prSet/>
      <dgm:spPr/>
      <dgm:t>
        <a:bodyPr/>
        <a:lstStyle/>
        <a:p>
          <a:endParaRPr lang="en-US"/>
        </a:p>
      </dgm:t>
    </dgm:pt>
    <dgm:pt modelId="{62B2F57F-7D69-4767-8942-EF7D2445B17F}" type="sibTrans" cxnId="{191B5411-7DCB-4E77-BBFC-5D0FA0B39C08}">
      <dgm:prSet/>
      <dgm:spPr/>
      <dgm:t>
        <a:bodyPr/>
        <a:lstStyle/>
        <a:p>
          <a:endParaRPr lang="en-US"/>
        </a:p>
      </dgm:t>
    </dgm:pt>
    <dgm:pt modelId="{80A57ED2-CE08-404E-A290-17CF78A815A2}">
      <dgm:prSet/>
      <dgm:spPr/>
      <dgm:t>
        <a:bodyPr/>
        <a:lstStyle/>
        <a:p>
          <a:r>
            <a:rPr lang="en-US" dirty="0"/>
            <a:t>Respite Services</a:t>
          </a:r>
        </a:p>
      </dgm:t>
    </dgm:pt>
    <dgm:pt modelId="{590F199A-3C9E-4EDB-BB0B-57F455A27A60}" type="parTrans" cxnId="{A7B21C86-AA6B-4F36-A267-9D2724DA0F34}">
      <dgm:prSet/>
      <dgm:spPr/>
      <dgm:t>
        <a:bodyPr/>
        <a:lstStyle/>
        <a:p>
          <a:endParaRPr lang="en-US"/>
        </a:p>
      </dgm:t>
    </dgm:pt>
    <dgm:pt modelId="{686E1FBA-A09C-40DE-A50C-CA7881DF2540}" type="sibTrans" cxnId="{A7B21C86-AA6B-4F36-A267-9D2724DA0F34}">
      <dgm:prSet/>
      <dgm:spPr/>
      <dgm:t>
        <a:bodyPr/>
        <a:lstStyle/>
        <a:p>
          <a:endParaRPr lang="en-US"/>
        </a:p>
      </dgm:t>
    </dgm:pt>
    <dgm:pt modelId="{F7489772-11A1-4515-AE42-979D22668576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S5151 – All Units </a:t>
          </a:r>
        </a:p>
      </dgm:t>
    </dgm:pt>
    <dgm:pt modelId="{B04D141D-CBC7-4E02-93F8-C88A311BB98E}" type="parTrans" cxnId="{5E4BAE94-8B03-417F-AB50-1FCAD3C4F83C}">
      <dgm:prSet/>
      <dgm:spPr/>
      <dgm:t>
        <a:bodyPr/>
        <a:lstStyle/>
        <a:p>
          <a:endParaRPr lang="en-US"/>
        </a:p>
      </dgm:t>
    </dgm:pt>
    <dgm:pt modelId="{790AAD6E-8FA5-4410-B01F-F9FB5F5C1DF7}" type="sibTrans" cxnId="{5E4BAE94-8B03-417F-AB50-1FCAD3C4F83C}">
      <dgm:prSet/>
      <dgm:spPr/>
      <dgm:t>
        <a:bodyPr/>
        <a:lstStyle/>
        <a:p>
          <a:endParaRPr lang="en-US"/>
        </a:p>
      </dgm:t>
    </dgm:pt>
    <dgm:pt modelId="{2A9C58BB-528B-41D5-B886-C7533CEAFF1D}" type="pres">
      <dgm:prSet presAssocID="{290160E0-9632-4D64-AB92-2EDFAE603996}" presName="Name0" presStyleCnt="0">
        <dgm:presLayoutVars>
          <dgm:dir/>
          <dgm:animLvl val="lvl"/>
          <dgm:resizeHandles val="exact"/>
        </dgm:presLayoutVars>
      </dgm:prSet>
      <dgm:spPr/>
    </dgm:pt>
    <dgm:pt modelId="{B9EF31F6-FD00-4D6C-8BD5-D6303A1E131E}" type="pres">
      <dgm:prSet presAssocID="{E8C6CEA3-245E-4200-BC48-DF1D8422ECD7}" presName="linNode" presStyleCnt="0"/>
      <dgm:spPr/>
    </dgm:pt>
    <dgm:pt modelId="{5D53978E-2BCA-44FC-A1C2-6AC72C84B965}" type="pres">
      <dgm:prSet presAssocID="{E8C6CEA3-245E-4200-BC48-DF1D8422ECD7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4A8892DE-0D7E-4E22-B4FA-767FCEFDA59B}" type="pres">
      <dgm:prSet presAssocID="{E8C6CEA3-245E-4200-BC48-DF1D8422ECD7}" presName="descendantText" presStyleLbl="alignAccFollowNode1" presStyleIdx="0" presStyleCnt="4">
        <dgm:presLayoutVars>
          <dgm:bulletEnabled val="1"/>
        </dgm:presLayoutVars>
      </dgm:prSet>
      <dgm:spPr/>
    </dgm:pt>
    <dgm:pt modelId="{565D09D5-E842-4668-A2E0-98F32C97A508}" type="pres">
      <dgm:prSet presAssocID="{99321D27-C845-424F-BB74-078DA31B1DCE}" presName="sp" presStyleCnt="0"/>
      <dgm:spPr/>
    </dgm:pt>
    <dgm:pt modelId="{0ED86D56-8229-40A1-84CD-4B59889D7744}" type="pres">
      <dgm:prSet presAssocID="{77996DF1-C7D1-48E8-9379-D4CE99099AFB}" presName="linNode" presStyleCnt="0"/>
      <dgm:spPr/>
    </dgm:pt>
    <dgm:pt modelId="{40B6F237-55BB-44BA-97D8-7AD318EC9EE8}" type="pres">
      <dgm:prSet presAssocID="{77996DF1-C7D1-48E8-9379-D4CE99099AFB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9589B8B0-4438-4E14-AE9E-AC7CCA1FC960}" type="pres">
      <dgm:prSet presAssocID="{77996DF1-C7D1-48E8-9379-D4CE99099AFB}" presName="descendantText" presStyleLbl="alignAccFollowNode1" presStyleIdx="1" presStyleCnt="4">
        <dgm:presLayoutVars>
          <dgm:bulletEnabled val="1"/>
        </dgm:presLayoutVars>
      </dgm:prSet>
      <dgm:spPr/>
    </dgm:pt>
    <dgm:pt modelId="{AD5FD21D-8CA1-46AC-9B21-BDD560AA7874}" type="pres">
      <dgm:prSet presAssocID="{772C17A6-55EB-4C5B-9422-B578622FAFD4}" presName="sp" presStyleCnt="0"/>
      <dgm:spPr/>
    </dgm:pt>
    <dgm:pt modelId="{478138F2-733D-4E7F-9DB7-383488F4A4E1}" type="pres">
      <dgm:prSet presAssocID="{4918278D-CFC4-488A-A632-5AB706079C97}" presName="linNode" presStyleCnt="0"/>
      <dgm:spPr/>
    </dgm:pt>
    <dgm:pt modelId="{5AFB5640-C37C-46C0-8EFD-8F8B94675B57}" type="pres">
      <dgm:prSet presAssocID="{4918278D-CFC4-488A-A632-5AB706079C97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072B91C8-2498-4FFC-81E7-E21111ACD4ED}" type="pres">
      <dgm:prSet presAssocID="{4918278D-CFC4-488A-A632-5AB706079C97}" presName="descendantText" presStyleLbl="alignAccFollowNode1" presStyleIdx="2" presStyleCnt="4">
        <dgm:presLayoutVars>
          <dgm:bulletEnabled val="1"/>
        </dgm:presLayoutVars>
      </dgm:prSet>
      <dgm:spPr/>
    </dgm:pt>
    <dgm:pt modelId="{7193E693-FAC0-4DEF-ABFE-329624D41C1F}" type="pres">
      <dgm:prSet presAssocID="{7A11FE52-13A5-426B-AEA9-FE90D69E013E}" presName="sp" presStyleCnt="0"/>
      <dgm:spPr/>
    </dgm:pt>
    <dgm:pt modelId="{D37A5036-60DE-43CA-89DC-7FF7E57D6881}" type="pres">
      <dgm:prSet presAssocID="{80A57ED2-CE08-404E-A290-17CF78A815A2}" presName="linNode" presStyleCnt="0"/>
      <dgm:spPr/>
    </dgm:pt>
    <dgm:pt modelId="{82EBEB45-FE79-4E7B-8283-2237CB53BA1D}" type="pres">
      <dgm:prSet presAssocID="{80A57ED2-CE08-404E-A290-17CF78A815A2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660DA734-4FC5-408C-BB6A-C04C42C712EC}" type="pres">
      <dgm:prSet presAssocID="{80A57ED2-CE08-404E-A290-17CF78A815A2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588B620F-EEFA-419E-AB0C-8F7C3708207C}" srcId="{290160E0-9632-4D64-AB92-2EDFAE603996}" destId="{77996DF1-C7D1-48E8-9379-D4CE99099AFB}" srcOrd="1" destOrd="0" parTransId="{B9840ACF-BD28-464D-87CB-8CDE9E60C651}" sibTransId="{772C17A6-55EB-4C5B-9422-B578622FAFD4}"/>
    <dgm:cxn modelId="{191B5411-7DCB-4E77-BBFC-5D0FA0B39C08}" srcId="{4918278D-CFC4-488A-A632-5AB706079C97}" destId="{54DD7267-D37C-409A-B70F-C7973F4BEA8F}" srcOrd="0" destOrd="0" parTransId="{6CE51C15-0BF3-4D1F-8B73-B8EF223B52DB}" sibTransId="{62B2F57F-7D69-4767-8942-EF7D2445B17F}"/>
    <dgm:cxn modelId="{09287917-B7A2-4308-9416-5B5A76651AA5}" type="presOf" srcId="{77996DF1-C7D1-48E8-9379-D4CE99099AFB}" destId="{40B6F237-55BB-44BA-97D8-7AD318EC9EE8}" srcOrd="0" destOrd="0" presId="urn:microsoft.com/office/officeart/2005/8/layout/vList5"/>
    <dgm:cxn modelId="{FD1DC12C-137F-448D-B8FE-4752A013E9BE}" srcId="{E8C6CEA3-245E-4200-BC48-DF1D8422ECD7}" destId="{9489D22A-CE5F-4DCD-B6A4-9809E7B92DD1}" srcOrd="0" destOrd="0" parTransId="{C734D712-FFB8-45BA-A236-1ADCFF9433BE}" sibTransId="{1ECA2470-5C7C-4F62-B2BD-5DC05156D3CE}"/>
    <dgm:cxn modelId="{4107EB33-E732-4D8C-85F5-27743F574D01}" type="presOf" srcId="{80A57ED2-CE08-404E-A290-17CF78A815A2}" destId="{82EBEB45-FE79-4E7B-8283-2237CB53BA1D}" srcOrd="0" destOrd="0" presId="urn:microsoft.com/office/officeart/2005/8/layout/vList5"/>
    <dgm:cxn modelId="{F800265B-D0B5-4EBC-8270-95A4F3D44623}" type="presOf" srcId="{F7489772-11A1-4515-AE42-979D22668576}" destId="{660DA734-4FC5-408C-BB6A-C04C42C712EC}" srcOrd="0" destOrd="0" presId="urn:microsoft.com/office/officeart/2005/8/layout/vList5"/>
    <dgm:cxn modelId="{583F3F60-7414-469C-A50B-EA34AEE25B37}" srcId="{290160E0-9632-4D64-AB92-2EDFAE603996}" destId="{E8C6CEA3-245E-4200-BC48-DF1D8422ECD7}" srcOrd="0" destOrd="0" parTransId="{14361690-8705-4688-B771-0496AEA6F7CC}" sibTransId="{99321D27-C845-424F-BB74-078DA31B1DCE}"/>
    <dgm:cxn modelId="{00B51052-6DDC-4DA2-AC71-1D77139DE050}" type="presOf" srcId="{2326C64D-3BE4-40A5-A577-1DF1B24530E6}" destId="{9589B8B0-4438-4E14-AE9E-AC7CCA1FC960}" srcOrd="0" destOrd="0" presId="urn:microsoft.com/office/officeart/2005/8/layout/vList5"/>
    <dgm:cxn modelId="{70517652-762E-457B-94A2-29B876A39696}" type="presOf" srcId="{9489D22A-CE5F-4DCD-B6A4-9809E7B92DD1}" destId="{4A8892DE-0D7E-4E22-B4FA-767FCEFDA59B}" srcOrd="0" destOrd="0" presId="urn:microsoft.com/office/officeart/2005/8/layout/vList5"/>
    <dgm:cxn modelId="{48AD1F56-35DE-49CF-A5F8-0E56264B01D8}" type="presOf" srcId="{54DD7267-D37C-409A-B70F-C7973F4BEA8F}" destId="{072B91C8-2498-4FFC-81E7-E21111ACD4ED}" srcOrd="0" destOrd="0" presId="urn:microsoft.com/office/officeart/2005/8/layout/vList5"/>
    <dgm:cxn modelId="{6B8DB57B-8E04-4EB3-85C6-3ED8D4CBEBBD}" type="presOf" srcId="{B669B8B9-896F-4F8C-A120-BBAB9CD42E37}" destId="{4A8892DE-0D7E-4E22-B4FA-767FCEFDA59B}" srcOrd="0" destOrd="1" presId="urn:microsoft.com/office/officeart/2005/8/layout/vList5"/>
    <dgm:cxn modelId="{A7B21C86-AA6B-4F36-A267-9D2724DA0F34}" srcId="{290160E0-9632-4D64-AB92-2EDFAE603996}" destId="{80A57ED2-CE08-404E-A290-17CF78A815A2}" srcOrd="3" destOrd="0" parTransId="{590F199A-3C9E-4EDB-BB0B-57F455A27A60}" sibTransId="{686E1FBA-A09C-40DE-A50C-CA7881DF2540}"/>
    <dgm:cxn modelId="{FFBD5E93-42E6-4EFC-9189-0E792D4D28C2}" srcId="{E8C6CEA3-245E-4200-BC48-DF1D8422ECD7}" destId="{B669B8B9-896F-4F8C-A120-BBAB9CD42E37}" srcOrd="1" destOrd="0" parTransId="{9D49EE51-0209-4252-90F2-72E1595E5F88}" sibTransId="{0E767902-05B2-49C4-B9EB-0C47B997B433}"/>
    <dgm:cxn modelId="{5E4BAE94-8B03-417F-AB50-1FCAD3C4F83C}" srcId="{80A57ED2-CE08-404E-A290-17CF78A815A2}" destId="{F7489772-11A1-4515-AE42-979D22668576}" srcOrd="0" destOrd="0" parTransId="{B04D141D-CBC7-4E02-93F8-C88A311BB98E}" sibTransId="{790AAD6E-8FA5-4410-B01F-F9FB5F5C1DF7}"/>
    <dgm:cxn modelId="{F7ED8DA7-B1CC-4F9A-AC5C-F070E145C3F0}" srcId="{77996DF1-C7D1-48E8-9379-D4CE99099AFB}" destId="{2326C64D-3BE4-40A5-A577-1DF1B24530E6}" srcOrd="0" destOrd="0" parTransId="{2F35C2FD-4F6E-433A-9B71-1290A513E956}" sibTransId="{BEB8D4E8-6657-450C-9FCA-D6E44A643C22}"/>
    <dgm:cxn modelId="{F4852EB8-E725-42DF-987E-15FBFD49935B}" type="presOf" srcId="{E8C6CEA3-245E-4200-BC48-DF1D8422ECD7}" destId="{5D53978E-2BCA-44FC-A1C2-6AC72C84B965}" srcOrd="0" destOrd="0" presId="urn:microsoft.com/office/officeart/2005/8/layout/vList5"/>
    <dgm:cxn modelId="{3E6888C4-E6A9-4557-A414-2550E39CDADA}" type="presOf" srcId="{290160E0-9632-4D64-AB92-2EDFAE603996}" destId="{2A9C58BB-528B-41D5-B886-C7533CEAFF1D}" srcOrd="0" destOrd="0" presId="urn:microsoft.com/office/officeart/2005/8/layout/vList5"/>
    <dgm:cxn modelId="{578958CA-3AF4-4214-9C88-7CAA10E6D8E4}" type="presOf" srcId="{4918278D-CFC4-488A-A632-5AB706079C97}" destId="{5AFB5640-C37C-46C0-8EFD-8F8B94675B57}" srcOrd="0" destOrd="0" presId="urn:microsoft.com/office/officeart/2005/8/layout/vList5"/>
    <dgm:cxn modelId="{A8B1AACF-EF26-480E-A378-A7491A123EDD}" srcId="{290160E0-9632-4D64-AB92-2EDFAE603996}" destId="{4918278D-CFC4-488A-A632-5AB706079C97}" srcOrd="2" destOrd="0" parTransId="{726DACA4-9031-4912-9D2B-105F1E1037C8}" sibTransId="{7A11FE52-13A5-426B-AEA9-FE90D69E013E}"/>
    <dgm:cxn modelId="{E3457885-4A28-4FCD-B391-9AD0857923D8}" type="presParOf" srcId="{2A9C58BB-528B-41D5-B886-C7533CEAFF1D}" destId="{B9EF31F6-FD00-4D6C-8BD5-D6303A1E131E}" srcOrd="0" destOrd="0" presId="urn:microsoft.com/office/officeart/2005/8/layout/vList5"/>
    <dgm:cxn modelId="{A8FA8B80-372F-4239-A28E-4A31B200F61C}" type="presParOf" srcId="{B9EF31F6-FD00-4D6C-8BD5-D6303A1E131E}" destId="{5D53978E-2BCA-44FC-A1C2-6AC72C84B965}" srcOrd="0" destOrd="0" presId="urn:microsoft.com/office/officeart/2005/8/layout/vList5"/>
    <dgm:cxn modelId="{8E0167C6-F6B7-43E7-B092-348CF86E3B13}" type="presParOf" srcId="{B9EF31F6-FD00-4D6C-8BD5-D6303A1E131E}" destId="{4A8892DE-0D7E-4E22-B4FA-767FCEFDA59B}" srcOrd="1" destOrd="0" presId="urn:microsoft.com/office/officeart/2005/8/layout/vList5"/>
    <dgm:cxn modelId="{A5014E4C-22D0-486E-88CC-81FB8DBBCC27}" type="presParOf" srcId="{2A9C58BB-528B-41D5-B886-C7533CEAFF1D}" destId="{565D09D5-E842-4668-A2E0-98F32C97A508}" srcOrd="1" destOrd="0" presId="urn:microsoft.com/office/officeart/2005/8/layout/vList5"/>
    <dgm:cxn modelId="{CAD0C215-9162-4A3D-84F5-788051B546C4}" type="presParOf" srcId="{2A9C58BB-528B-41D5-B886-C7533CEAFF1D}" destId="{0ED86D56-8229-40A1-84CD-4B59889D7744}" srcOrd="2" destOrd="0" presId="urn:microsoft.com/office/officeart/2005/8/layout/vList5"/>
    <dgm:cxn modelId="{AAEBFB34-E02F-4A92-BDC8-BB1A11D769F5}" type="presParOf" srcId="{0ED86D56-8229-40A1-84CD-4B59889D7744}" destId="{40B6F237-55BB-44BA-97D8-7AD318EC9EE8}" srcOrd="0" destOrd="0" presId="urn:microsoft.com/office/officeart/2005/8/layout/vList5"/>
    <dgm:cxn modelId="{EE3018A7-DFE6-4250-A721-7556B0F5B967}" type="presParOf" srcId="{0ED86D56-8229-40A1-84CD-4B59889D7744}" destId="{9589B8B0-4438-4E14-AE9E-AC7CCA1FC960}" srcOrd="1" destOrd="0" presId="urn:microsoft.com/office/officeart/2005/8/layout/vList5"/>
    <dgm:cxn modelId="{575DFB11-711D-4236-8378-BCA7B67826DF}" type="presParOf" srcId="{2A9C58BB-528B-41D5-B886-C7533CEAFF1D}" destId="{AD5FD21D-8CA1-46AC-9B21-BDD560AA7874}" srcOrd="3" destOrd="0" presId="urn:microsoft.com/office/officeart/2005/8/layout/vList5"/>
    <dgm:cxn modelId="{232D4F6B-9112-43F3-9181-FC852D3BD8CD}" type="presParOf" srcId="{2A9C58BB-528B-41D5-B886-C7533CEAFF1D}" destId="{478138F2-733D-4E7F-9DB7-383488F4A4E1}" srcOrd="4" destOrd="0" presId="urn:microsoft.com/office/officeart/2005/8/layout/vList5"/>
    <dgm:cxn modelId="{537C524A-0FF1-4E4C-BAD1-12943BCBF285}" type="presParOf" srcId="{478138F2-733D-4E7F-9DB7-383488F4A4E1}" destId="{5AFB5640-C37C-46C0-8EFD-8F8B94675B57}" srcOrd="0" destOrd="0" presId="urn:microsoft.com/office/officeart/2005/8/layout/vList5"/>
    <dgm:cxn modelId="{03B2EA85-9085-4DDE-BD8D-022B4A039CAC}" type="presParOf" srcId="{478138F2-733D-4E7F-9DB7-383488F4A4E1}" destId="{072B91C8-2498-4FFC-81E7-E21111ACD4ED}" srcOrd="1" destOrd="0" presId="urn:microsoft.com/office/officeart/2005/8/layout/vList5"/>
    <dgm:cxn modelId="{82C40863-5CEA-41B3-A728-A6723D23DD47}" type="presParOf" srcId="{2A9C58BB-528B-41D5-B886-C7533CEAFF1D}" destId="{7193E693-FAC0-4DEF-ABFE-329624D41C1F}" srcOrd="5" destOrd="0" presId="urn:microsoft.com/office/officeart/2005/8/layout/vList5"/>
    <dgm:cxn modelId="{A94DE36C-C73E-4ADA-B8AC-9359624D4F94}" type="presParOf" srcId="{2A9C58BB-528B-41D5-B886-C7533CEAFF1D}" destId="{D37A5036-60DE-43CA-89DC-7FF7E57D6881}" srcOrd="6" destOrd="0" presId="urn:microsoft.com/office/officeart/2005/8/layout/vList5"/>
    <dgm:cxn modelId="{2E6B3FF6-D017-47FE-99C4-2EBC62B2F2DE}" type="presParOf" srcId="{D37A5036-60DE-43CA-89DC-7FF7E57D6881}" destId="{82EBEB45-FE79-4E7B-8283-2237CB53BA1D}" srcOrd="0" destOrd="0" presId="urn:microsoft.com/office/officeart/2005/8/layout/vList5"/>
    <dgm:cxn modelId="{82885CD2-4C88-4201-8870-970C502B019F}" type="presParOf" srcId="{D37A5036-60DE-43CA-89DC-7FF7E57D6881}" destId="{660DA734-4FC5-408C-BB6A-C04C42C712E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10F0DF-6EBC-495E-816F-71BA4B195935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74C34A7-7487-4FD6-B794-89CBF3195BCD}">
      <dgm:prSet/>
      <dgm:spPr/>
      <dgm:t>
        <a:bodyPr/>
        <a:lstStyle/>
        <a:p>
          <a:r>
            <a:rPr lang="en-US" dirty="0"/>
            <a:t>Community Engagement</a:t>
          </a:r>
        </a:p>
      </dgm:t>
    </dgm:pt>
    <dgm:pt modelId="{5005F78F-5864-415E-84CA-4996F090C978}" type="parTrans" cxnId="{A5810B67-AA55-4FFE-A0C2-00BFE13BC0B4}">
      <dgm:prSet/>
      <dgm:spPr/>
      <dgm:t>
        <a:bodyPr/>
        <a:lstStyle/>
        <a:p>
          <a:endParaRPr lang="en-US"/>
        </a:p>
      </dgm:t>
    </dgm:pt>
    <dgm:pt modelId="{0A90A6AB-0CB0-4FF0-A075-B9AED80CE97C}" type="sibTrans" cxnId="{A5810B67-AA55-4FFE-A0C2-00BFE13BC0B4}">
      <dgm:prSet/>
      <dgm:spPr/>
      <dgm:t>
        <a:bodyPr/>
        <a:lstStyle/>
        <a:p>
          <a:endParaRPr lang="en-US"/>
        </a:p>
      </dgm:t>
    </dgm:pt>
    <dgm:pt modelId="{A0195547-C8BE-48C3-97AA-C5B9A72C0473}">
      <dgm:prSet/>
      <dgm:spPr/>
      <dgm:t>
        <a:bodyPr/>
        <a:lstStyle/>
        <a:p>
          <a:r>
            <a:rPr lang="en-US" dirty="0"/>
            <a:t>Natural and/or Family Support</a:t>
          </a:r>
        </a:p>
      </dgm:t>
    </dgm:pt>
    <dgm:pt modelId="{2FE27213-6718-405A-B44D-41DCF35181D3}" type="parTrans" cxnId="{659D7205-8D06-4AE8-8E68-F30B508081CB}">
      <dgm:prSet/>
      <dgm:spPr/>
      <dgm:t>
        <a:bodyPr/>
        <a:lstStyle/>
        <a:p>
          <a:endParaRPr lang="en-US"/>
        </a:p>
      </dgm:t>
    </dgm:pt>
    <dgm:pt modelId="{1D618DBF-5002-481A-8C8C-EC0BD75CB9C1}" type="sibTrans" cxnId="{659D7205-8D06-4AE8-8E68-F30B508081CB}">
      <dgm:prSet/>
      <dgm:spPr/>
      <dgm:t>
        <a:bodyPr/>
        <a:lstStyle/>
        <a:p>
          <a:endParaRPr lang="en-US"/>
        </a:p>
      </dgm:t>
    </dgm:pt>
    <dgm:pt modelId="{1E42923B-566A-4F84-8A91-5956E0A0B75B}">
      <dgm:prSet/>
      <dgm:spPr/>
      <dgm:t>
        <a:bodyPr/>
        <a:lstStyle/>
        <a:p>
          <a:r>
            <a:rPr lang="en-US" dirty="0"/>
            <a:t>Behavior Issues (i.e. elopement, aggression, etc.)</a:t>
          </a:r>
        </a:p>
      </dgm:t>
    </dgm:pt>
    <dgm:pt modelId="{4E303EBE-6C3D-4DDE-9E17-57E8340775BE}" type="parTrans" cxnId="{5A469F13-7BB5-474E-A80E-E9427843A7F7}">
      <dgm:prSet/>
      <dgm:spPr/>
      <dgm:t>
        <a:bodyPr/>
        <a:lstStyle/>
        <a:p>
          <a:endParaRPr lang="en-US"/>
        </a:p>
      </dgm:t>
    </dgm:pt>
    <dgm:pt modelId="{02147684-05A3-472C-AFF5-5FC15C8B7F22}" type="sibTrans" cxnId="{5A469F13-7BB5-474E-A80E-E9427843A7F7}">
      <dgm:prSet/>
      <dgm:spPr/>
      <dgm:t>
        <a:bodyPr/>
        <a:lstStyle/>
        <a:p>
          <a:endParaRPr lang="en-US"/>
        </a:p>
      </dgm:t>
    </dgm:pt>
    <dgm:pt modelId="{B1471D7D-CEE0-47B8-9A4F-63BB727E85EB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School </a:t>
          </a:r>
        </a:p>
      </dgm:t>
    </dgm:pt>
    <dgm:pt modelId="{721CF0D6-75EB-4E70-B891-1543225C5F5A}" type="parTrans" cxnId="{510403B7-EDCC-4E1F-B7E9-3A1F4CC7FBC9}">
      <dgm:prSet/>
      <dgm:spPr/>
      <dgm:t>
        <a:bodyPr/>
        <a:lstStyle/>
        <a:p>
          <a:endParaRPr lang="en-US"/>
        </a:p>
      </dgm:t>
    </dgm:pt>
    <dgm:pt modelId="{B78D69C0-9D41-4EE0-89D5-D9A525A60D44}" type="sibTrans" cxnId="{510403B7-EDCC-4E1F-B7E9-3A1F4CC7FBC9}">
      <dgm:prSet/>
      <dgm:spPr/>
      <dgm:t>
        <a:bodyPr/>
        <a:lstStyle/>
        <a:p>
          <a:endParaRPr lang="en-US"/>
        </a:p>
      </dgm:t>
    </dgm:pt>
    <dgm:pt modelId="{D67478A6-01D2-4D9E-A1A4-26785D6191CD}">
      <dgm:prSet/>
      <dgm:spPr/>
      <dgm:t>
        <a:bodyPr/>
        <a:lstStyle/>
        <a:p>
          <a:r>
            <a:rPr lang="en-US" dirty="0">
              <a:solidFill>
                <a:schemeClr val="accent4"/>
              </a:solidFill>
            </a:rPr>
            <a:t>ADDT or Supported Employment </a:t>
          </a:r>
        </a:p>
      </dgm:t>
    </dgm:pt>
    <dgm:pt modelId="{985BE97B-E29A-4318-A4D3-4C49DA0057C0}" type="parTrans" cxnId="{FFEE85BF-E449-4D7F-9AEC-88E1B470193A}">
      <dgm:prSet/>
      <dgm:spPr/>
      <dgm:t>
        <a:bodyPr/>
        <a:lstStyle/>
        <a:p>
          <a:endParaRPr lang="en-US"/>
        </a:p>
      </dgm:t>
    </dgm:pt>
    <dgm:pt modelId="{845B179E-79D0-4A76-A66B-D7C36913556E}" type="sibTrans" cxnId="{FFEE85BF-E449-4D7F-9AEC-88E1B470193A}">
      <dgm:prSet/>
      <dgm:spPr/>
      <dgm:t>
        <a:bodyPr/>
        <a:lstStyle/>
        <a:p>
          <a:endParaRPr lang="en-US"/>
        </a:p>
      </dgm:t>
    </dgm:pt>
    <dgm:pt modelId="{80E82A9E-1B20-4D54-80A4-A75AC6979A07}">
      <dgm:prSet/>
      <dgm:spPr/>
      <dgm:t>
        <a:bodyPr/>
        <a:lstStyle/>
        <a:p>
          <a:r>
            <a:rPr lang="en-US"/>
            <a:t>Comorbid Medical Conditions</a:t>
          </a:r>
        </a:p>
      </dgm:t>
    </dgm:pt>
    <dgm:pt modelId="{B52E7505-E8CE-4C18-80A0-9760DA27D08F}" type="parTrans" cxnId="{7A22C32F-2E2E-4AF7-BD8E-BE12C5344900}">
      <dgm:prSet/>
      <dgm:spPr/>
      <dgm:t>
        <a:bodyPr/>
        <a:lstStyle/>
        <a:p>
          <a:endParaRPr lang="en-US"/>
        </a:p>
      </dgm:t>
    </dgm:pt>
    <dgm:pt modelId="{F5DB45A9-E8B7-400E-9EE3-D853DBAC489A}" type="sibTrans" cxnId="{7A22C32F-2E2E-4AF7-BD8E-BE12C5344900}">
      <dgm:prSet/>
      <dgm:spPr/>
      <dgm:t>
        <a:bodyPr/>
        <a:lstStyle/>
        <a:p>
          <a:endParaRPr lang="en-US"/>
        </a:p>
      </dgm:t>
    </dgm:pt>
    <dgm:pt modelId="{C321100E-CF5B-4851-A974-71D63C131006}">
      <dgm:prSet/>
      <dgm:spPr/>
      <dgm:t>
        <a:bodyPr/>
        <a:lstStyle/>
        <a:p>
          <a:r>
            <a:rPr lang="en-US" dirty="0"/>
            <a:t>Personal Care Services </a:t>
          </a:r>
        </a:p>
      </dgm:t>
    </dgm:pt>
    <dgm:pt modelId="{0ED86B67-F0AE-491A-A34A-18ACC11C18E7}" type="parTrans" cxnId="{FE60F617-87E6-4F3A-9A49-1C82C147F05B}">
      <dgm:prSet/>
      <dgm:spPr/>
      <dgm:t>
        <a:bodyPr/>
        <a:lstStyle/>
        <a:p>
          <a:endParaRPr lang="en-US"/>
        </a:p>
      </dgm:t>
    </dgm:pt>
    <dgm:pt modelId="{4718DAE9-66C1-4574-B45F-79F42F228F72}" type="sibTrans" cxnId="{FE60F617-87E6-4F3A-9A49-1C82C147F05B}">
      <dgm:prSet/>
      <dgm:spPr/>
      <dgm:t>
        <a:bodyPr/>
        <a:lstStyle/>
        <a:p>
          <a:endParaRPr lang="en-US"/>
        </a:p>
      </dgm:t>
    </dgm:pt>
    <dgm:pt modelId="{877734AB-2079-4E5F-B79F-10EAFA201DB5}">
      <dgm:prSet/>
      <dgm:spPr/>
      <dgm:t>
        <a:bodyPr/>
        <a:lstStyle/>
        <a:p>
          <a:r>
            <a:rPr lang="en-US" dirty="0">
              <a:solidFill>
                <a:schemeClr val="accent4"/>
              </a:solidFill>
            </a:rPr>
            <a:t>Level of Functioning</a:t>
          </a:r>
        </a:p>
      </dgm:t>
    </dgm:pt>
    <dgm:pt modelId="{19DF9ADE-6C3B-4C2E-9EE6-035134EB37EA}" type="sibTrans" cxnId="{53EF3555-C94D-4CAC-A2FD-F0F7B10D58F3}">
      <dgm:prSet/>
      <dgm:spPr/>
      <dgm:t>
        <a:bodyPr/>
        <a:lstStyle/>
        <a:p>
          <a:endParaRPr lang="en-US"/>
        </a:p>
      </dgm:t>
    </dgm:pt>
    <dgm:pt modelId="{C22FA61E-DC8E-4998-85FB-0ED4F7D17216}" type="parTrans" cxnId="{53EF3555-C94D-4CAC-A2FD-F0F7B10D58F3}">
      <dgm:prSet/>
      <dgm:spPr/>
      <dgm:t>
        <a:bodyPr/>
        <a:lstStyle/>
        <a:p>
          <a:endParaRPr lang="en-US"/>
        </a:p>
      </dgm:t>
    </dgm:pt>
    <dgm:pt modelId="{87BF6F7E-81A4-4431-A7FA-9395C441CA24}" type="pres">
      <dgm:prSet presAssocID="{5C10F0DF-6EBC-495E-816F-71BA4B195935}" presName="diagram" presStyleCnt="0">
        <dgm:presLayoutVars>
          <dgm:dir/>
          <dgm:resizeHandles val="exact"/>
        </dgm:presLayoutVars>
      </dgm:prSet>
      <dgm:spPr/>
    </dgm:pt>
    <dgm:pt modelId="{EF7D4312-FB21-460C-8A65-6271435594AF}" type="pres">
      <dgm:prSet presAssocID="{877734AB-2079-4E5F-B79F-10EAFA201DB5}" presName="node" presStyleLbl="node1" presStyleIdx="0" presStyleCnt="8">
        <dgm:presLayoutVars>
          <dgm:bulletEnabled val="1"/>
        </dgm:presLayoutVars>
      </dgm:prSet>
      <dgm:spPr/>
    </dgm:pt>
    <dgm:pt modelId="{4072166F-0A73-4EDE-85E4-F1EDB2F9ACA3}" type="pres">
      <dgm:prSet presAssocID="{19DF9ADE-6C3B-4C2E-9EE6-035134EB37EA}" presName="sibTrans" presStyleCnt="0"/>
      <dgm:spPr/>
    </dgm:pt>
    <dgm:pt modelId="{C7E86C59-BC78-4DFF-9C47-68B462D34C48}" type="pres">
      <dgm:prSet presAssocID="{A74C34A7-7487-4FD6-B794-89CBF3195BCD}" presName="node" presStyleLbl="node1" presStyleIdx="1" presStyleCnt="8">
        <dgm:presLayoutVars>
          <dgm:bulletEnabled val="1"/>
        </dgm:presLayoutVars>
      </dgm:prSet>
      <dgm:spPr/>
    </dgm:pt>
    <dgm:pt modelId="{E0DD545B-9510-4CA4-B7F1-334378C8856F}" type="pres">
      <dgm:prSet presAssocID="{0A90A6AB-0CB0-4FF0-A075-B9AED80CE97C}" presName="sibTrans" presStyleCnt="0"/>
      <dgm:spPr/>
    </dgm:pt>
    <dgm:pt modelId="{F585B5C4-D7D0-47F7-9F1F-DE4FEDA3C583}" type="pres">
      <dgm:prSet presAssocID="{A0195547-C8BE-48C3-97AA-C5B9A72C0473}" presName="node" presStyleLbl="node1" presStyleIdx="2" presStyleCnt="8">
        <dgm:presLayoutVars>
          <dgm:bulletEnabled val="1"/>
        </dgm:presLayoutVars>
      </dgm:prSet>
      <dgm:spPr/>
    </dgm:pt>
    <dgm:pt modelId="{170776E0-94E7-4118-90E1-7E5057C1C9C3}" type="pres">
      <dgm:prSet presAssocID="{1D618DBF-5002-481A-8C8C-EC0BD75CB9C1}" presName="sibTrans" presStyleCnt="0"/>
      <dgm:spPr/>
    </dgm:pt>
    <dgm:pt modelId="{67C55C35-FCAD-4C94-8636-98101D18155A}" type="pres">
      <dgm:prSet presAssocID="{1E42923B-566A-4F84-8A91-5956E0A0B75B}" presName="node" presStyleLbl="node1" presStyleIdx="3" presStyleCnt="8">
        <dgm:presLayoutVars>
          <dgm:bulletEnabled val="1"/>
        </dgm:presLayoutVars>
      </dgm:prSet>
      <dgm:spPr/>
    </dgm:pt>
    <dgm:pt modelId="{B71F6475-2C92-429F-83A2-9ACC97647B19}" type="pres">
      <dgm:prSet presAssocID="{02147684-05A3-472C-AFF5-5FC15C8B7F22}" presName="sibTrans" presStyleCnt="0"/>
      <dgm:spPr/>
    </dgm:pt>
    <dgm:pt modelId="{3BAFEE93-2317-4BFC-A057-314B7732F0E3}" type="pres">
      <dgm:prSet presAssocID="{B1471D7D-CEE0-47B8-9A4F-63BB727E85EB}" presName="node" presStyleLbl="node1" presStyleIdx="4" presStyleCnt="8">
        <dgm:presLayoutVars>
          <dgm:bulletEnabled val="1"/>
        </dgm:presLayoutVars>
      </dgm:prSet>
      <dgm:spPr/>
    </dgm:pt>
    <dgm:pt modelId="{E2580F8A-55B7-4D2B-A74A-0C14E236C159}" type="pres">
      <dgm:prSet presAssocID="{B78D69C0-9D41-4EE0-89D5-D9A525A60D44}" presName="sibTrans" presStyleCnt="0"/>
      <dgm:spPr/>
    </dgm:pt>
    <dgm:pt modelId="{D3F19133-46DA-43E7-9B9B-05DEA5B049F2}" type="pres">
      <dgm:prSet presAssocID="{D67478A6-01D2-4D9E-A1A4-26785D6191CD}" presName="node" presStyleLbl="node1" presStyleIdx="5" presStyleCnt="8">
        <dgm:presLayoutVars>
          <dgm:bulletEnabled val="1"/>
        </dgm:presLayoutVars>
      </dgm:prSet>
      <dgm:spPr/>
    </dgm:pt>
    <dgm:pt modelId="{88BCCF35-023A-45A0-B866-EDC9973F61F5}" type="pres">
      <dgm:prSet presAssocID="{845B179E-79D0-4A76-A66B-D7C36913556E}" presName="sibTrans" presStyleCnt="0"/>
      <dgm:spPr/>
    </dgm:pt>
    <dgm:pt modelId="{F70EE592-1F4B-4A3E-950B-ED2314ACC734}" type="pres">
      <dgm:prSet presAssocID="{80E82A9E-1B20-4D54-80A4-A75AC6979A07}" presName="node" presStyleLbl="node1" presStyleIdx="6" presStyleCnt="8">
        <dgm:presLayoutVars>
          <dgm:bulletEnabled val="1"/>
        </dgm:presLayoutVars>
      </dgm:prSet>
      <dgm:spPr/>
    </dgm:pt>
    <dgm:pt modelId="{618AF4AE-B0CC-46E2-96E3-8F70A3F7ED12}" type="pres">
      <dgm:prSet presAssocID="{F5DB45A9-E8B7-400E-9EE3-D853DBAC489A}" presName="sibTrans" presStyleCnt="0"/>
      <dgm:spPr/>
    </dgm:pt>
    <dgm:pt modelId="{850C8A91-8C79-43D8-8529-A5CE89815DE9}" type="pres">
      <dgm:prSet presAssocID="{C321100E-CF5B-4851-A974-71D63C131006}" presName="node" presStyleLbl="node1" presStyleIdx="7" presStyleCnt="8">
        <dgm:presLayoutVars>
          <dgm:bulletEnabled val="1"/>
        </dgm:presLayoutVars>
      </dgm:prSet>
      <dgm:spPr/>
    </dgm:pt>
  </dgm:ptLst>
  <dgm:cxnLst>
    <dgm:cxn modelId="{659D7205-8D06-4AE8-8E68-F30B508081CB}" srcId="{5C10F0DF-6EBC-495E-816F-71BA4B195935}" destId="{A0195547-C8BE-48C3-97AA-C5B9A72C0473}" srcOrd="2" destOrd="0" parTransId="{2FE27213-6718-405A-B44D-41DCF35181D3}" sibTransId="{1D618DBF-5002-481A-8C8C-EC0BD75CB9C1}"/>
    <dgm:cxn modelId="{BBC10712-35F8-45FF-9723-6434B48B931F}" type="presOf" srcId="{1E42923B-566A-4F84-8A91-5956E0A0B75B}" destId="{67C55C35-FCAD-4C94-8636-98101D18155A}" srcOrd="0" destOrd="0" presId="urn:microsoft.com/office/officeart/2005/8/layout/default"/>
    <dgm:cxn modelId="{5A469F13-7BB5-474E-A80E-E9427843A7F7}" srcId="{5C10F0DF-6EBC-495E-816F-71BA4B195935}" destId="{1E42923B-566A-4F84-8A91-5956E0A0B75B}" srcOrd="3" destOrd="0" parTransId="{4E303EBE-6C3D-4DDE-9E17-57E8340775BE}" sibTransId="{02147684-05A3-472C-AFF5-5FC15C8B7F22}"/>
    <dgm:cxn modelId="{FE60F617-87E6-4F3A-9A49-1C82C147F05B}" srcId="{5C10F0DF-6EBC-495E-816F-71BA4B195935}" destId="{C321100E-CF5B-4851-A974-71D63C131006}" srcOrd="7" destOrd="0" parTransId="{0ED86B67-F0AE-491A-A34A-18ACC11C18E7}" sibTransId="{4718DAE9-66C1-4574-B45F-79F42F228F72}"/>
    <dgm:cxn modelId="{9B87D429-21CB-4A59-AACA-BA5F64EC7CF3}" type="presOf" srcId="{5C10F0DF-6EBC-495E-816F-71BA4B195935}" destId="{87BF6F7E-81A4-4431-A7FA-9395C441CA24}" srcOrd="0" destOrd="0" presId="urn:microsoft.com/office/officeart/2005/8/layout/default"/>
    <dgm:cxn modelId="{7A22C32F-2E2E-4AF7-BD8E-BE12C5344900}" srcId="{5C10F0DF-6EBC-495E-816F-71BA4B195935}" destId="{80E82A9E-1B20-4D54-80A4-A75AC6979A07}" srcOrd="6" destOrd="0" parTransId="{B52E7505-E8CE-4C18-80A0-9760DA27D08F}" sibTransId="{F5DB45A9-E8B7-400E-9EE3-D853DBAC489A}"/>
    <dgm:cxn modelId="{20C71F30-605D-46CC-9651-EF95B283C42C}" type="presOf" srcId="{A0195547-C8BE-48C3-97AA-C5B9A72C0473}" destId="{F585B5C4-D7D0-47F7-9F1F-DE4FEDA3C583}" srcOrd="0" destOrd="0" presId="urn:microsoft.com/office/officeart/2005/8/layout/default"/>
    <dgm:cxn modelId="{268C6D39-BB32-4A3A-BD65-37ABAF79C5B2}" type="presOf" srcId="{A74C34A7-7487-4FD6-B794-89CBF3195BCD}" destId="{C7E86C59-BC78-4DFF-9C47-68B462D34C48}" srcOrd="0" destOrd="0" presId="urn:microsoft.com/office/officeart/2005/8/layout/default"/>
    <dgm:cxn modelId="{1D22A045-8348-466E-A40F-EA924B4FF46C}" type="presOf" srcId="{80E82A9E-1B20-4D54-80A4-A75AC6979A07}" destId="{F70EE592-1F4B-4A3E-950B-ED2314ACC734}" srcOrd="0" destOrd="0" presId="urn:microsoft.com/office/officeart/2005/8/layout/default"/>
    <dgm:cxn modelId="{A5810B67-AA55-4FFE-A0C2-00BFE13BC0B4}" srcId="{5C10F0DF-6EBC-495E-816F-71BA4B195935}" destId="{A74C34A7-7487-4FD6-B794-89CBF3195BCD}" srcOrd="1" destOrd="0" parTransId="{5005F78F-5864-415E-84CA-4996F090C978}" sibTransId="{0A90A6AB-0CB0-4FF0-A075-B9AED80CE97C}"/>
    <dgm:cxn modelId="{53EF3555-C94D-4CAC-A2FD-F0F7B10D58F3}" srcId="{5C10F0DF-6EBC-495E-816F-71BA4B195935}" destId="{877734AB-2079-4E5F-B79F-10EAFA201DB5}" srcOrd="0" destOrd="0" parTransId="{C22FA61E-DC8E-4998-85FB-0ED4F7D17216}" sibTransId="{19DF9ADE-6C3B-4C2E-9EE6-035134EB37EA}"/>
    <dgm:cxn modelId="{510403B7-EDCC-4E1F-B7E9-3A1F4CC7FBC9}" srcId="{5C10F0DF-6EBC-495E-816F-71BA4B195935}" destId="{B1471D7D-CEE0-47B8-9A4F-63BB727E85EB}" srcOrd="4" destOrd="0" parTransId="{721CF0D6-75EB-4E70-B891-1543225C5F5A}" sibTransId="{B78D69C0-9D41-4EE0-89D5-D9A525A60D44}"/>
    <dgm:cxn modelId="{FFEE85BF-E449-4D7F-9AEC-88E1B470193A}" srcId="{5C10F0DF-6EBC-495E-816F-71BA4B195935}" destId="{D67478A6-01D2-4D9E-A1A4-26785D6191CD}" srcOrd="5" destOrd="0" parTransId="{985BE97B-E29A-4318-A4D3-4C49DA0057C0}" sibTransId="{845B179E-79D0-4A76-A66B-D7C36913556E}"/>
    <dgm:cxn modelId="{4982E9CF-9544-4836-8D2C-D0D4CC0912C0}" type="presOf" srcId="{C321100E-CF5B-4851-A974-71D63C131006}" destId="{850C8A91-8C79-43D8-8529-A5CE89815DE9}" srcOrd="0" destOrd="0" presId="urn:microsoft.com/office/officeart/2005/8/layout/default"/>
    <dgm:cxn modelId="{33DC7EDC-00E4-400E-A557-B51A14AFE113}" type="presOf" srcId="{877734AB-2079-4E5F-B79F-10EAFA201DB5}" destId="{EF7D4312-FB21-460C-8A65-6271435594AF}" srcOrd="0" destOrd="0" presId="urn:microsoft.com/office/officeart/2005/8/layout/default"/>
    <dgm:cxn modelId="{035E01DE-60EE-4144-A5CC-65B71DD3561F}" type="presOf" srcId="{B1471D7D-CEE0-47B8-9A4F-63BB727E85EB}" destId="{3BAFEE93-2317-4BFC-A057-314B7732F0E3}" srcOrd="0" destOrd="0" presId="urn:microsoft.com/office/officeart/2005/8/layout/default"/>
    <dgm:cxn modelId="{9792DDEC-36B6-4C0C-A046-E81039CAC8B1}" type="presOf" srcId="{D67478A6-01D2-4D9E-A1A4-26785D6191CD}" destId="{D3F19133-46DA-43E7-9B9B-05DEA5B049F2}" srcOrd="0" destOrd="0" presId="urn:microsoft.com/office/officeart/2005/8/layout/default"/>
    <dgm:cxn modelId="{72BAAE5C-D6CE-463D-BD3E-2876B68CB116}" type="presParOf" srcId="{87BF6F7E-81A4-4431-A7FA-9395C441CA24}" destId="{EF7D4312-FB21-460C-8A65-6271435594AF}" srcOrd="0" destOrd="0" presId="urn:microsoft.com/office/officeart/2005/8/layout/default"/>
    <dgm:cxn modelId="{53C6A063-6B85-4872-89FA-3677E69501C0}" type="presParOf" srcId="{87BF6F7E-81A4-4431-A7FA-9395C441CA24}" destId="{4072166F-0A73-4EDE-85E4-F1EDB2F9ACA3}" srcOrd="1" destOrd="0" presId="urn:microsoft.com/office/officeart/2005/8/layout/default"/>
    <dgm:cxn modelId="{67173706-76F7-45AA-AD28-D803A504D0B0}" type="presParOf" srcId="{87BF6F7E-81A4-4431-A7FA-9395C441CA24}" destId="{C7E86C59-BC78-4DFF-9C47-68B462D34C48}" srcOrd="2" destOrd="0" presId="urn:microsoft.com/office/officeart/2005/8/layout/default"/>
    <dgm:cxn modelId="{7C44CF0D-16D6-4C94-BE80-F43555BB2262}" type="presParOf" srcId="{87BF6F7E-81A4-4431-A7FA-9395C441CA24}" destId="{E0DD545B-9510-4CA4-B7F1-334378C8856F}" srcOrd="3" destOrd="0" presId="urn:microsoft.com/office/officeart/2005/8/layout/default"/>
    <dgm:cxn modelId="{5CE5E94E-5C22-4E34-985D-A26F298C8305}" type="presParOf" srcId="{87BF6F7E-81A4-4431-A7FA-9395C441CA24}" destId="{F585B5C4-D7D0-47F7-9F1F-DE4FEDA3C583}" srcOrd="4" destOrd="0" presId="urn:microsoft.com/office/officeart/2005/8/layout/default"/>
    <dgm:cxn modelId="{A1EB3E8F-0C9E-4050-A1EA-E8CC88FE8EEF}" type="presParOf" srcId="{87BF6F7E-81A4-4431-A7FA-9395C441CA24}" destId="{170776E0-94E7-4118-90E1-7E5057C1C9C3}" srcOrd="5" destOrd="0" presId="urn:microsoft.com/office/officeart/2005/8/layout/default"/>
    <dgm:cxn modelId="{977E3754-3D67-4788-95B0-96AA8ACD28FF}" type="presParOf" srcId="{87BF6F7E-81A4-4431-A7FA-9395C441CA24}" destId="{67C55C35-FCAD-4C94-8636-98101D18155A}" srcOrd="6" destOrd="0" presId="urn:microsoft.com/office/officeart/2005/8/layout/default"/>
    <dgm:cxn modelId="{02771BDF-3A32-4C93-B531-8050C419A84F}" type="presParOf" srcId="{87BF6F7E-81A4-4431-A7FA-9395C441CA24}" destId="{B71F6475-2C92-429F-83A2-9ACC97647B19}" srcOrd="7" destOrd="0" presId="urn:microsoft.com/office/officeart/2005/8/layout/default"/>
    <dgm:cxn modelId="{C65EB9B5-FF03-4DB3-98E4-A4A5236F3ED8}" type="presParOf" srcId="{87BF6F7E-81A4-4431-A7FA-9395C441CA24}" destId="{3BAFEE93-2317-4BFC-A057-314B7732F0E3}" srcOrd="8" destOrd="0" presId="urn:microsoft.com/office/officeart/2005/8/layout/default"/>
    <dgm:cxn modelId="{F9965B3E-6BA5-4137-9BF6-151F5E1F5B97}" type="presParOf" srcId="{87BF6F7E-81A4-4431-A7FA-9395C441CA24}" destId="{E2580F8A-55B7-4D2B-A74A-0C14E236C159}" srcOrd="9" destOrd="0" presId="urn:microsoft.com/office/officeart/2005/8/layout/default"/>
    <dgm:cxn modelId="{0C77036A-7CC1-49E4-8BAB-A118FE36FA78}" type="presParOf" srcId="{87BF6F7E-81A4-4431-A7FA-9395C441CA24}" destId="{D3F19133-46DA-43E7-9B9B-05DEA5B049F2}" srcOrd="10" destOrd="0" presId="urn:microsoft.com/office/officeart/2005/8/layout/default"/>
    <dgm:cxn modelId="{AC978F2C-6387-49E1-99C4-A8613D0815F7}" type="presParOf" srcId="{87BF6F7E-81A4-4431-A7FA-9395C441CA24}" destId="{88BCCF35-023A-45A0-B866-EDC9973F61F5}" srcOrd="11" destOrd="0" presId="urn:microsoft.com/office/officeart/2005/8/layout/default"/>
    <dgm:cxn modelId="{ACA9DCB9-B3B2-494D-815E-CA7F3472EEC5}" type="presParOf" srcId="{87BF6F7E-81A4-4431-A7FA-9395C441CA24}" destId="{F70EE592-1F4B-4A3E-950B-ED2314ACC734}" srcOrd="12" destOrd="0" presId="urn:microsoft.com/office/officeart/2005/8/layout/default"/>
    <dgm:cxn modelId="{599E9589-1B3D-400A-ACF7-D2AFCF6FF829}" type="presParOf" srcId="{87BF6F7E-81A4-4431-A7FA-9395C441CA24}" destId="{618AF4AE-B0CC-46E2-96E3-8F70A3F7ED12}" srcOrd="13" destOrd="0" presId="urn:microsoft.com/office/officeart/2005/8/layout/default"/>
    <dgm:cxn modelId="{204606BD-EC58-46CB-ADC9-1D86D582F839}" type="presParOf" srcId="{87BF6F7E-81A4-4431-A7FA-9395C441CA24}" destId="{850C8A91-8C79-43D8-8529-A5CE89815DE9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0A9D76-BCCA-4865-8FC3-3EF590E1DF40}" type="doc">
      <dgm:prSet loTypeId="urn:microsoft.com/office/officeart/2005/8/layout/h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BC9997BE-A5CB-4E00-80D9-7020412DA25F}">
      <dgm:prSet/>
      <dgm:spPr/>
      <dgm:t>
        <a:bodyPr/>
        <a:lstStyle/>
        <a:p>
          <a:r>
            <a:rPr lang="en-US" dirty="0"/>
            <a:t>H2016 UK – Community Services</a:t>
          </a:r>
        </a:p>
      </dgm:t>
    </dgm:pt>
    <dgm:pt modelId="{44D304A5-8174-4055-9C2F-E7B589BA77D7}" type="parTrans" cxnId="{F3B8C5D2-A840-41EC-AAFD-AE0EAFB56C0B}">
      <dgm:prSet/>
      <dgm:spPr/>
      <dgm:t>
        <a:bodyPr/>
        <a:lstStyle/>
        <a:p>
          <a:endParaRPr lang="en-US"/>
        </a:p>
      </dgm:t>
    </dgm:pt>
    <dgm:pt modelId="{3F7A2CA3-18CD-4863-965D-ED12DF400B33}" type="sibTrans" cxnId="{F3B8C5D2-A840-41EC-AAFD-AE0EAFB56C0B}">
      <dgm:prSet/>
      <dgm:spPr/>
      <dgm:t>
        <a:bodyPr/>
        <a:lstStyle/>
        <a:p>
          <a:endParaRPr lang="en-US"/>
        </a:p>
      </dgm:t>
    </dgm:pt>
    <dgm:pt modelId="{DFDC549C-C77A-46F9-9D37-EF1A0DC17EDE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Camps</a:t>
          </a:r>
        </a:p>
      </dgm:t>
    </dgm:pt>
    <dgm:pt modelId="{C2321902-A297-4129-B253-2CC56DD2CFF4}" type="parTrans" cxnId="{54336E0E-51D2-4298-8016-DA3F094F63AD}">
      <dgm:prSet/>
      <dgm:spPr/>
      <dgm:t>
        <a:bodyPr/>
        <a:lstStyle/>
        <a:p>
          <a:endParaRPr lang="en-US"/>
        </a:p>
      </dgm:t>
    </dgm:pt>
    <dgm:pt modelId="{617A005E-2442-485F-811D-88919FFA1D18}" type="sibTrans" cxnId="{54336E0E-51D2-4298-8016-DA3F094F63AD}">
      <dgm:prSet/>
      <dgm:spPr/>
      <dgm:t>
        <a:bodyPr/>
        <a:lstStyle/>
        <a:p>
          <a:endParaRPr lang="en-US"/>
        </a:p>
      </dgm:t>
    </dgm:pt>
    <dgm:pt modelId="{F131FF23-4C16-4222-872A-3003EE4D7CF8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Gym Memberships</a:t>
          </a:r>
        </a:p>
      </dgm:t>
    </dgm:pt>
    <dgm:pt modelId="{C2DF4E9E-28A7-4CF1-86FA-59D160C652E7}" type="parTrans" cxnId="{F82C38AA-62B1-4EE8-B9A1-D0F462131489}">
      <dgm:prSet/>
      <dgm:spPr/>
      <dgm:t>
        <a:bodyPr/>
        <a:lstStyle/>
        <a:p>
          <a:endParaRPr lang="en-US"/>
        </a:p>
      </dgm:t>
    </dgm:pt>
    <dgm:pt modelId="{7DDE2F23-8B33-4BA6-B032-3D0B61D6355C}" type="sibTrans" cxnId="{F82C38AA-62B1-4EE8-B9A1-D0F462131489}">
      <dgm:prSet/>
      <dgm:spPr/>
      <dgm:t>
        <a:bodyPr/>
        <a:lstStyle/>
        <a:p>
          <a:endParaRPr lang="en-US"/>
        </a:p>
      </dgm:t>
    </dgm:pt>
    <dgm:pt modelId="{0AB2E9DE-931B-44D5-821C-DAC7AB272D5D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Other Activities in the Community</a:t>
          </a:r>
        </a:p>
      </dgm:t>
    </dgm:pt>
    <dgm:pt modelId="{81056FFD-3D93-4727-B666-412A2B159196}" type="parTrans" cxnId="{FC59F2F1-43CD-4539-A902-D2BE1FC704D1}">
      <dgm:prSet/>
      <dgm:spPr/>
      <dgm:t>
        <a:bodyPr/>
        <a:lstStyle/>
        <a:p>
          <a:endParaRPr lang="en-US"/>
        </a:p>
      </dgm:t>
    </dgm:pt>
    <dgm:pt modelId="{F9EC04E3-EB00-4E6F-96B2-6707EDD3AFAB}" type="sibTrans" cxnId="{FC59F2F1-43CD-4539-A902-D2BE1FC704D1}">
      <dgm:prSet/>
      <dgm:spPr/>
      <dgm:t>
        <a:bodyPr/>
        <a:lstStyle/>
        <a:p>
          <a:endParaRPr lang="en-US"/>
        </a:p>
      </dgm:t>
    </dgm:pt>
    <dgm:pt modelId="{7875C515-CBA1-4FC5-A4A4-3891089A64A6}">
      <dgm:prSet/>
      <dgm:spPr/>
      <dgm:t>
        <a:bodyPr/>
        <a:lstStyle/>
        <a:p>
          <a:r>
            <a:rPr lang="en-US"/>
            <a:t>H2016 UC – Companion and Activity Therapy </a:t>
          </a:r>
        </a:p>
      </dgm:t>
    </dgm:pt>
    <dgm:pt modelId="{BA45B548-5D00-4479-86BC-9AEACED8BB40}" type="parTrans" cxnId="{5F404973-D7DD-4308-ADAB-521A5D62788C}">
      <dgm:prSet/>
      <dgm:spPr/>
      <dgm:t>
        <a:bodyPr/>
        <a:lstStyle/>
        <a:p>
          <a:endParaRPr lang="en-US"/>
        </a:p>
      </dgm:t>
    </dgm:pt>
    <dgm:pt modelId="{59208898-225D-4C1B-AFE8-F866C70EDABC}" type="sibTrans" cxnId="{5F404973-D7DD-4308-ADAB-521A5D62788C}">
      <dgm:prSet/>
      <dgm:spPr/>
      <dgm:t>
        <a:bodyPr/>
        <a:lstStyle/>
        <a:p>
          <a:endParaRPr lang="en-US"/>
        </a:p>
      </dgm:t>
    </dgm:pt>
    <dgm:pt modelId="{350E6E61-48DE-4AAD-A182-D05D838FD64F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Hippotherapy </a:t>
          </a:r>
        </a:p>
      </dgm:t>
    </dgm:pt>
    <dgm:pt modelId="{5CC0D508-B349-47C4-AA52-2D93F52E24C8}" type="parTrans" cxnId="{5721F245-4E53-4A56-8F76-305163758D07}">
      <dgm:prSet/>
      <dgm:spPr/>
      <dgm:t>
        <a:bodyPr/>
        <a:lstStyle/>
        <a:p>
          <a:endParaRPr lang="en-US"/>
        </a:p>
      </dgm:t>
    </dgm:pt>
    <dgm:pt modelId="{608EC30D-3AB0-4E32-9C9B-AE4CCA56956E}" type="sibTrans" cxnId="{5721F245-4E53-4A56-8F76-305163758D07}">
      <dgm:prSet/>
      <dgm:spPr/>
      <dgm:t>
        <a:bodyPr/>
        <a:lstStyle/>
        <a:p>
          <a:endParaRPr lang="en-US"/>
        </a:p>
      </dgm:t>
    </dgm:pt>
    <dgm:pt modelId="{3ACB82B6-BBEE-4B3E-9000-BDDE21CC44CF}">
      <dgm:prSet/>
      <dgm:spPr/>
      <dgm:t>
        <a:bodyPr/>
        <a:lstStyle/>
        <a:p>
          <a:r>
            <a:rPr lang="en-US" dirty="0"/>
            <a:t>H2016 UD and UD US – Transportation </a:t>
          </a:r>
        </a:p>
      </dgm:t>
    </dgm:pt>
    <dgm:pt modelId="{E15B2192-45AA-435E-BB44-C5FFB6109A1B}" type="parTrans" cxnId="{1A280BBD-F881-4507-95FD-68A097EECA3B}">
      <dgm:prSet/>
      <dgm:spPr/>
      <dgm:t>
        <a:bodyPr/>
        <a:lstStyle/>
        <a:p>
          <a:endParaRPr lang="en-US"/>
        </a:p>
      </dgm:t>
    </dgm:pt>
    <dgm:pt modelId="{3452C76B-9F2F-49C2-B019-A0089540E1FD}" type="sibTrans" cxnId="{1A280BBD-F881-4507-95FD-68A097EECA3B}">
      <dgm:prSet/>
      <dgm:spPr/>
      <dgm:t>
        <a:bodyPr/>
        <a:lstStyle/>
        <a:p>
          <a:endParaRPr lang="en-US"/>
        </a:p>
      </dgm:t>
    </dgm:pt>
    <dgm:pt modelId="{92BD47CD-5F28-4621-A578-1FF274B48B72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5,000 miles with no PA required</a:t>
          </a:r>
        </a:p>
      </dgm:t>
    </dgm:pt>
    <dgm:pt modelId="{DEB42689-AF46-46B2-B5C9-EEC7D9B63AF6}" type="parTrans" cxnId="{FA2FF638-45B9-45EC-8D03-38D9215436F5}">
      <dgm:prSet/>
      <dgm:spPr/>
      <dgm:t>
        <a:bodyPr/>
        <a:lstStyle/>
        <a:p>
          <a:endParaRPr lang="en-US"/>
        </a:p>
      </dgm:t>
    </dgm:pt>
    <dgm:pt modelId="{37FF228D-E3CF-4D97-A6FB-48925D811435}" type="sibTrans" cxnId="{FA2FF638-45B9-45EC-8D03-38D9215436F5}">
      <dgm:prSet/>
      <dgm:spPr/>
      <dgm:t>
        <a:bodyPr/>
        <a:lstStyle/>
        <a:p>
          <a:endParaRPr lang="en-US"/>
        </a:p>
      </dgm:t>
    </dgm:pt>
    <dgm:pt modelId="{3D25AD05-63F1-4A5A-9B84-421F737F4FCA}" type="pres">
      <dgm:prSet presAssocID="{D70A9D76-BCCA-4865-8FC3-3EF590E1DF40}" presName="Name0" presStyleCnt="0">
        <dgm:presLayoutVars>
          <dgm:dir/>
          <dgm:animLvl val="lvl"/>
          <dgm:resizeHandles val="exact"/>
        </dgm:presLayoutVars>
      </dgm:prSet>
      <dgm:spPr/>
    </dgm:pt>
    <dgm:pt modelId="{F0220C71-C9EA-43F4-9196-5D2D283BC628}" type="pres">
      <dgm:prSet presAssocID="{BC9997BE-A5CB-4E00-80D9-7020412DA25F}" presName="composite" presStyleCnt="0"/>
      <dgm:spPr/>
    </dgm:pt>
    <dgm:pt modelId="{01AE7D65-A225-42D1-8B59-A58DD0DE34CB}" type="pres">
      <dgm:prSet presAssocID="{BC9997BE-A5CB-4E00-80D9-7020412DA25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4AADAE2D-4F65-4F23-A406-9C5C0B2E3F00}" type="pres">
      <dgm:prSet presAssocID="{BC9997BE-A5CB-4E00-80D9-7020412DA25F}" presName="desTx" presStyleLbl="alignAccFollowNode1" presStyleIdx="0" presStyleCnt="3">
        <dgm:presLayoutVars>
          <dgm:bulletEnabled val="1"/>
        </dgm:presLayoutVars>
      </dgm:prSet>
      <dgm:spPr/>
    </dgm:pt>
    <dgm:pt modelId="{6861CA31-4144-4CB1-9D69-95BCC5782E8D}" type="pres">
      <dgm:prSet presAssocID="{3F7A2CA3-18CD-4863-965D-ED12DF400B33}" presName="space" presStyleCnt="0"/>
      <dgm:spPr/>
    </dgm:pt>
    <dgm:pt modelId="{B1495F4B-503F-4169-923B-15A60E9660A1}" type="pres">
      <dgm:prSet presAssocID="{7875C515-CBA1-4FC5-A4A4-3891089A64A6}" presName="composite" presStyleCnt="0"/>
      <dgm:spPr/>
    </dgm:pt>
    <dgm:pt modelId="{7ADB8C5A-95FD-4379-96E2-BF20ABA7944D}" type="pres">
      <dgm:prSet presAssocID="{7875C515-CBA1-4FC5-A4A4-3891089A64A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7D0320A7-E4EF-4339-8653-26790D96E97C}" type="pres">
      <dgm:prSet presAssocID="{7875C515-CBA1-4FC5-A4A4-3891089A64A6}" presName="desTx" presStyleLbl="alignAccFollowNode1" presStyleIdx="1" presStyleCnt="3">
        <dgm:presLayoutVars>
          <dgm:bulletEnabled val="1"/>
        </dgm:presLayoutVars>
      </dgm:prSet>
      <dgm:spPr/>
    </dgm:pt>
    <dgm:pt modelId="{926B7D17-BB87-414F-81D1-51A17AB59456}" type="pres">
      <dgm:prSet presAssocID="{59208898-225D-4C1B-AFE8-F866C70EDABC}" presName="space" presStyleCnt="0"/>
      <dgm:spPr/>
    </dgm:pt>
    <dgm:pt modelId="{FEE3CA36-1B35-428D-9E68-EA6B665DF19B}" type="pres">
      <dgm:prSet presAssocID="{3ACB82B6-BBEE-4B3E-9000-BDDE21CC44CF}" presName="composite" presStyleCnt="0"/>
      <dgm:spPr/>
    </dgm:pt>
    <dgm:pt modelId="{3D8E96B6-2C68-4B92-91C9-F033EBE2472E}" type="pres">
      <dgm:prSet presAssocID="{3ACB82B6-BBEE-4B3E-9000-BDDE21CC44C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C8617F4-E120-4263-830B-BE056A75591B}" type="pres">
      <dgm:prSet presAssocID="{3ACB82B6-BBEE-4B3E-9000-BDDE21CC44CF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C73D9C09-BB7A-48D9-8A3F-50183AFC4C5D}" type="presOf" srcId="{D70A9D76-BCCA-4865-8FC3-3EF590E1DF40}" destId="{3D25AD05-63F1-4A5A-9B84-421F737F4FCA}" srcOrd="0" destOrd="0" presId="urn:microsoft.com/office/officeart/2005/8/layout/hList1"/>
    <dgm:cxn modelId="{54336E0E-51D2-4298-8016-DA3F094F63AD}" srcId="{BC9997BE-A5CB-4E00-80D9-7020412DA25F}" destId="{DFDC549C-C77A-46F9-9D37-EF1A0DC17EDE}" srcOrd="0" destOrd="0" parTransId="{C2321902-A297-4129-B253-2CC56DD2CFF4}" sibTransId="{617A005E-2442-485F-811D-88919FFA1D18}"/>
    <dgm:cxn modelId="{B3AB8814-1EBF-4C03-92C2-5652CA7BFEC8}" type="presOf" srcId="{3ACB82B6-BBEE-4B3E-9000-BDDE21CC44CF}" destId="{3D8E96B6-2C68-4B92-91C9-F033EBE2472E}" srcOrd="0" destOrd="0" presId="urn:microsoft.com/office/officeart/2005/8/layout/hList1"/>
    <dgm:cxn modelId="{FA2FF638-45B9-45EC-8D03-38D9215436F5}" srcId="{3ACB82B6-BBEE-4B3E-9000-BDDE21CC44CF}" destId="{92BD47CD-5F28-4621-A578-1FF274B48B72}" srcOrd="0" destOrd="0" parTransId="{DEB42689-AF46-46B2-B5C9-EEC7D9B63AF6}" sibTransId="{37FF228D-E3CF-4D97-A6FB-48925D811435}"/>
    <dgm:cxn modelId="{81683B3B-D03B-4AAA-A364-187F3D7E16A3}" type="presOf" srcId="{0AB2E9DE-931B-44D5-821C-DAC7AB272D5D}" destId="{4AADAE2D-4F65-4F23-A406-9C5C0B2E3F00}" srcOrd="0" destOrd="2" presId="urn:microsoft.com/office/officeart/2005/8/layout/hList1"/>
    <dgm:cxn modelId="{DDE1995F-B1FA-46F1-90C1-7D8045A19FDF}" type="presOf" srcId="{350E6E61-48DE-4AAD-A182-D05D838FD64F}" destId="{7D0320A7-E4EF-4339-8653-26790D96E97C}" srcOrd="0" destOrd="0" presId="urn:microsoft.com/office/officeart/2005/8/layout/hList1"/>
    <dgm:cxn modelId="{5721F245-4E53-4A56-8F76-305163758D07}" srcId="{7875C515-CBA1-4FC5-A4A4-3891089A64A6}" destId="{350E6E61-48DE-4AAD-A182-D05D838FD64F}" srcOrd="0" destOrd="0" parTransId="{5CC0D508-B349-47C4-AA52-2D93F52E24C8}" sibTransId="{608EC30D-3AB0-4E32-9C9B-AE4CCA56956E}"/>
    <dgm:cxn modelId="{5F404973-D7DD-4308-ADAB-521A5D62788C}" srcId="{D70A9D76-BCCA-4865-8FC3-3EF590E1DF40}" destId="{7875C515-CBA1-4FC5-A4A4-3891089A64A6}" srcOrd="1" destOrd="0" parTransId="{BA45B548-5D00-4479-86BC-9AEACED8BB40}" sibTransId="{59208898-225D-4C1B-AFE8-F866C70EDABC}"/>
    <dgm:cxn modelId="{12C34678-23F2-4062-BA8F-10272DAAD11E}" type="presOf" srcId="{7875C515-CBA1-4FC5-A4A4-3891089A64A6}" destId="{7ADB8C5A-95FD-4379-96E2-BF20ABA7944D}" srcOrd="0" destOrd="0" presId="urn:microsoft.com/office/officeart/2005/8/layout/hList1"/>
    <dgm:cxn modelId="{3BBFC291-39DE-472D-864D-5D6753B7F9FB}" type="presOf" srcId="{BC9997BE-A5CB-4E00-80D9-7020412DA25F}" destId="{01AE7D65-A225-42D1-8B59-A58DD0DE34CB}" srcOrd="0" destOrd="0" presId="urn:microsoft.com/office/officeart/2005/8/layout/hList1"/>
    <dgm:cxn modelId="{C211D09A-8BF2-4CC6-8BA6-9C71F8A25842}" type="presOf" srcId="{F131FF23-4C16-4222-872A-3003EE4D7CF8}" destId="{4AADAE2D-4F65-4F23-A406-9C5C0B2E3F00}" srcOrd="0" destOrd="1" presId="urn:microsoft.com/office/officeart/2005/8/layout/hList1"/>
    <dgm:cxn modelId="{99F017A0-7ECF-4947-B1D4-C91186F657F0}" type="presOf" srcId="{92BD47CD-5F28-4621-A578-1FF274B48B72}" destId="{8C8617F4-E120-4263-830B-BE056A75591B}" srcOrd="0" destOrd="0" presId="urn:microsoft.com/office/officeart/2005/8/layout/hList1"/>
    <dgm:cxn modelId="{F82C38AA-62B1-4EE8-B9A1-D0F462131489}" srcId="{BC9997BE-A5CB-4E00-80D9-7020412DA25F}" destId="{F131FF23-4C16-4222-872A-3003EE4D7CF8}" srcOrd="1" destOrd="0" parTransId="{C2DF4E9E-28A7-4CF1-86FA-59D160C652E7}" sibTransId="{7DDE2F23-8B33-4BA6-B032-3D0B61D6355C}"/>
    <dgm:cxn modelId="{6FAF29AE-7E7F-47A2-A780-62CE4ABE55AB}" type="presOf" srcId="{DFDC549C-C77A-46F9-9D37-EF1A0DC17EDE}" destId="{4AADAE2D-4F65-4F23-A406-9C5C0B2E3F00}" srcOrd="0" destOrd="0" presId="urn:microsoft.com/office/officeart/2005/8/layout/hList1"/>
    <dgm:cxn modelId="{1A280BBD-F881-4507-95FD-68A097EECA3B}" srcId="{D70A9D76-BCCA-4865-8FC3-3EF590E1DF40}" destId="{3ACB82B6-BBEE-4B3E-9000-BDDE21CC44CF}" srcOrd="2" destOrd="0" parTransId="{E15B2192-45AA-435E-BB44-C5FFB6109A1B}" sibTransId="{3452C76B-9F2F-49C2-B019-A0089540E1FD}"/>
    <dgm:cxn modelId="{F3B8C5D2-A840-41EC-AAFD-AE0EAFB56C0B}" srcId="{D70A9D76-BCCA-4865-8FC3-3EF590E1DF40}" destId="{BC9997BE-A5CB-4E00-80D9-7020412DA25F}" srcOrd="0" destOrd="0" parTransId="{44D304A5-8174-4055-9C2F-E7B589BA77D7}" sibTransId="{3F7A2CA3-18CD-4863-965D-ED12DF400B33}"/>
    <dgm:cxn modelId="{FC59F2F1-43CD-4539-A902-D2BE1FC704D1}" srcId="{BC9997BE-A5CB-4E00-80D9-7020412DA25F}" destId="{0AB2E9DE-931B-44D5-821C-DAC7AB272D5D}" srcOrd="2" destOrd="0" parTransId="{81056FFD-3D93-4727-B666-412A2B159196}" sibTransId="{F9EC04E3-EB00-4E6F-96B2-6707EDD3AFAB}"/>
    <dgm:cxn modelId="{BD8BF11A-BB3D-424E-9204-6819C669DB78}" type="presParOf" srcId="{3D25AD05-63F1-4A5A-9B84-421F737F4FCA}" destId="{F0220C71-C9EA-43F4-9196-5D2D283BC628}" srcOrd="0" destOrd="0" presId="urn:microsoft.com/office/officeart/2005/8/layout/hList1"/>
    <dgm:cxn modelId="{40D55C76-06E0-4409-AEB7-BD8E542C38EB}" type="presParOf" srcId="{F0220C71-C9EA-43F4-9196-5D2D283BC628}" destId="{01AE7D65-A225-42D1-8B59-A58DD0DE34CB}" srcOrd="0" destOrd="0" presId="urn:microsoft.com/office/officeart/2005/8/layout/hList1"/>
    <dgm:cxn modelId="{DAD10DB1-5F83-4D6E-82EC-4984090AB3D7}" type="presParOf" srcId="{F0220C71-C9EA-43F4-9196-5D2D283BC628}" destId="{4AADAE2D-4F65-4F23-A406-9C5C0B2E3F00}" srcOrd="1" destOrd="0" presId="urn:microsoft.com/office/officeart/2005/8/layout/hList1"/>
    <dgm:cxn modelId="{9A31196A-7EC6-4CA7-8B42-7649495E2F74}" type="presParOf" srcId="{3D25AD05-63F1-4A5A-9B84-421F737F4FCA}" destId="{6861CA31-4144-4CB1-9D69-95BCC5782E8D}" srcOrd="1" destOrd="0" presId="urn:microsoft.com/office/officeart/2005/8/layout/hList1"/>
    <dgm:cxn modelId="{1438B469-3B3D-4F78-96C2-3012803FD052}" type="presParOf" srcId="{3D25AD05-63F1-4A5A-9B84-421F737F4FCA}" destId="{B1495F4B-503F-4169-923B-15A60E9660A1}" srcOrd="2" destOrd="0" presId="urn:microsoft.com/office/officeart/2005/8/layout/hList1"/>
    <dgm:cxn modelId="{D828008D-E647-4371-88D7-9E1B19B28476}" type="presParOf" srcId="{B1495F4B-503F-4169-923B-15A60E9660A1}" destId="{7ADB8C5A-95FD-4379-96E2-BF20ABA7944D}" srcOrd="0" destOrd="0" presId="urn:microsoft.com/office/officeart/2005/8/layout/hList1"/>
    <dgm:cxn modelId="{81652850-35F3-40FB-AF0B-BEF72D2E275E}" type="presParOf" srcId="{B1495F4B-503F-4169-923B-15A60E9660A1}" destId="{7D0320A7-E4EF-4339-8653-26790D96E97C}" srcOrd="1" destOrd="0" presId="urn:microsoft.com/office/officeart/2005/8/layout/hList1"/>
    <dgm:cxn modelId="{2DB6CF93-C557-4FB9-A2DB-B040C06D1870}" type="presParOf" srcId="{3D25AD05-63F1-4A5A-9B84-421F737F4FCA}" destId="{926B7D17-BB87-414F-81D1-51A17AB59456}" srcOrd="3" destOrd="0" presId="urn:microsoft.com/office/officeart/2005/8/layout/hList1"/>
    <dgm:cxn modelId="{5FC95FD9-ADF3-4B79-A3D9-37D3223AEEA4}" type="presParOf" srcId="{3D25AD05-63F1-4A5A-9B84-421F737F4FCA}" destId="{FEE3CA36-1B35-428D-9E68-EA6B665DF19B}" srcOrd="4" destOrd="0" presId="urn:microsoft.com/office/officeart/2005/8/layout/hList1"/>
    <dgm:cxn modelId="{7B7C1883-87DD-4E4A-BB22-183C6898FFAB}" type="presParOf" srcId="{FEE3CA36-1B35-428D-9E68-EA6B665DF19B}" destId="{3D8E96B6-2C68-4B92-91C9-F033EBE2472E}" srcOrd="0" destOrd="0" presId="urn:microsoft.com/office/officeart/2005/8/layout/hList1"/>
    <dgm:cxn modelId="{8F02473A-C85C-4264-9C41-A0A445227A71}" type="presParOf" srcId="{FEE3CA36-1B35-428D-9E68-EA6B665DF19B}" destId="{8C8617F4-E120-4263-830B-BE056A75591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1579CC-8091-46CC-B253-6FA37FE77027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491F6F19-AED0-4D46-B916-FA13BD3136E4}">
      <dgm:prSet custT="1"/>
      <dgm:spPr/>
      <dgm:t>
        <a:bodyPr/>
        <a:lstStyle/>
        <a:p>
          <a:r>
            <a:rPr lang="en-US" sz="1800"/>
            <a:t>Increased annual max to $12,000</a:t>
          </a:r>
        </a:p>
      </dgm:t>
    </dgm:pt>
    <dgm:pt modelId="{B545F488-0F19-4C82-8F59-80020C67A88D}" type="parTrans" cxnId="{35E5D9C1-7DA9-482B-812D-F5260A59ADC0}">
      <dgm:prSet/>
      <dgm:spPr/>
      <dgm:t>
        <a:bodyPr/>
        <a:lstStyle/>
        <a:p>
          <a:endParaRPr lang="en-US"/>
        </a:p>
      </dgm:t>
    </dgm:pt>
    <dgm:pt modelId="{61535DD5-7024-4AC1-AACC-999995D87218}" type="sibTrans" cxnId="{35E5D9C1-7DA9-482B-812D-F5260A59ADC0}">
      <dgm:prSet/>
      <dgm:spPr/>
      <dgm:t>
        <a:bodyPr/>
        <a:lstStyle/>
        <a:p>
          <a:endParaRPr lang="en-US"/>
        </a:p>
      </dgm:t>
    </dgm:pt>
    <dgm:pt modelId="{101D4B18-B493-441C-95AC-0AC889DDE4A3}">
      <dgm:prSet custT="1"/>
      <dgm:spPr/>
      <dgm:t>
        <a:bodyPr/>
        <a:lstStyle/>
        <a:p>
          <a:r>
            <a:rPr lang="en-US" sz="1800" dirty="0"/>
            <a:t>Estimates over $3,000 require 3 bids.</a:t>
          </a:r>
        </a:p>
      </dgm:t>
    </dgm:pt>
    <dgm:pt modelId="{87CC9416-46EA-4C69-9068-FE4A7FE0E40B}" type="parTrans" cxnId="{A8062704-A5B0-496E-915B-621057DBFF43}">
      <dgm:prSet/>
      <dgm:spPr/>
      <dgm:t>
        <a:bodyPr/>
        <a:lstStyle/>
        <a:p>
          <a:endParaRPr lang="en-US"/>
        </a:p>
      </dgm:t>
    </dgm:pt>
    <dgm:pt modelId="{AB4F6FB8-9FD2-4B61-92E5-15158C884262}" type="sibTrans" cxnId="{A8062704-A5B0-496E-915B-621057DBFF43}">
      <dgm:prSet/>
      <dgm:spPr/>
      <dgm:t>
        <a:bodyPr/>
        <a:lstStyle/>
        <a:p>
          <a:endParaRPr lang="en-US"/>
        </a:p>
      </dgm:t>
    </dgm:pt>
    <dgm:pt modelId="{A9358DCF-4AC0-448B-B8C1-ECE3D87465BC}">
      <dgm:prSet custT="1"/>
      <dgm:spPr/>
      <dgm:t>
        <a:bodyPr/>
        <a:lstStyle/>
        <a:p>
          <a:r>
            <a:rPr lang="en-US" sz="1800"/>
            <a:t>Limits:</a:t>
          </a:r>
        </a:p>
      </dgm:t>
    </dgm:pt>
    <dgm:pt modelId="{DB1F0705-5BB7-4105-9915-2DEF2196F6BF}" type="parTrans" cxnId="{63016BA8-4637-46AE-AC65-D18F469D9AA3}">
      <dgm:prSet/>
      <dgm:spPr/>
      <dgm:t>
        <a:bodyPr/>
        <a:lstStyle/>
        <a:p>
          <a:endParaRPr lang="en-US"/>
        </a:p>
      </dgm:t>
    </dgm:pt>
    <dgm:pt modelId="{0529E501-C26C-451D-AF33-BD3F37C6902A}" type="sibTrans" cxnId="{63016BA8-4637-46AE-AC65-D18F469D9AA3}">
      <dgm:prSet/>
      <dgm:spPr/>
      <dgm:t>
        <a:bodyPr/>
        <a:lstStyle/>
        <a:p>
          <a:endParaRPr lang="en-US"/>
        </a:p>
      </dgm:t>
    </dgm:pt>
    <dgm:pt modelId="{5F305379-839E-45F4-BF0A-080DC0BF9AE0}">
      <dgm:prSet custT="1"/>
      <dgm:spPr/>
      <dgm:t>
        <a:bodyPr/>
        <a:lstStyle/>
        <a:p>
          <a:r>
            <a:rPr lang="en-US" sz="1800" dirty="0">
              <a:solidFill>
                <a:srgbClr val="0070C0"/>
              </a:solidFill>
            </a:rPr>
            <a:t>1 fence per lifetime</a:t>
          </a:r>
        </a:p>
      </dgm:t>
    </dgm:pt>
    <dgm:pt modelId="{621E6644-1D6A-40DE-BEC5-13FF9605400E}" type="parTrans" cxnId="{0C8B6BE5-0621-4BE9-B317-93F2EB19B377}">
      <dgm:prSet/>
      <dgm:spPr/>
      <dgm:t>
        <a:bodyPr/>
        <a:lstStyle/>
        <a:p>
          <a:endParaRPr lang="en-US"/>
        </a:p>
      </dgm:t>
    </dgm:pt>
    <dgm:pt modelId="{AF80EC60-E9C2-4264-A976-D81244B20D5B}" type="sibTrans" cxnId="{0C8B6BE5-0621-4BE9-B317-93F2EB19B377}">
      <dgm:prSet/>
      <dgm:spPr/>
      <dgm:t>
        <a:bodyPr/>
        <a:lstStyle/>
        <a:p>
          <a:endParaRPr lang="en-US"/>
        </a:p>
      </dgm:t>
    </dgm:pt>
    <dgm:pt modelId="{7872EEB0-4732-4941-90E0-FC28F9B7D884}">
      <dgm:prSet custT="1"/>
      <dgm:spPr/>
      <dgm:t>
        <a:bodyPr/>
        <a:lstStyle/>
        <a:p>
          <a:r>
            <a:rPr lang="en-US" sz="1800"/>
            <a:t>Claims:</a:t>
          </a:r>
        </a:p>
      </dgm:t>
    </dgm:pt>
    <dgm:pt modelId="{11BC31DC-2011-49B1-944F-929153B06AD4}" type="parTrans" cxnId="{58B6CFA1-134C-4CF7-AE05-680B15CDF1E1}">
      <dgm:prSet/>
      <dgm:spPr/>
      <dgm:t>
        <a:bodyPr/>
        <a:lstStyle/>
        <a:p>
          <a:endParaRPr lang="en-US"/>
        </a:p>
      </dgm:t>
    </dgm:pt>
    <dgm:pt modelId="{0D330E8D-659C-4A62-8ED3-426E3A8115C5}" type="sibTrans" cxnId="{58B6CFA1-134C-4CF7-AE05-680B15CDF1E1}">
      <dgm:prSet/>
      <dgm:spPr/>
      <dgm:t>
        <a:bodyPr/>
        <a:lstStyle/>
        <a:p>
          <a:endParaRPr lang="en-US"/>
        </a:p>
      </dgm:t>
    </dgm:pt>
    <dgm:pt modelId="{ADD6CFDF-F210-4AF4-9199-BB05216656FB}">
      <dgm:prSet custT="1"/>
      <dgm:spPr/>
      <dgm:t>
        <a:bodyPr/>
        <a:lstStyle/>
        <a:p>
          <a:r>
            <a:rPr lang="en-US" sz="1800" dirty="0">
              <a:solidFill>
                <a:srgbClr val="0070C0"/>
              </a:solidFill>
            </a:rPr>
            <a:t>Must submit Site Survey for reimbursement (new this year)</a:t>
          </a:r>
        </a:p>
      </dgm:t>
    </dgm:pt>
    <dgm:pt modelId="{342B3657-F41F-40BC-91D1-B318E7738DBC}" type="parTrans" cxnId="{FFF2B777-DC52-4F22-A170-BFD9C2B42580}">
      <dgm:prSet/>
      <dgm:spPr/>
      <dgm:t>
        <a:bodyPr/>
        <a:lstStyle/>
        <a:p>
          <a:endParaRPr lang="en-US"/>
        </a:p>
      </dgm:t>
    </dgm:pt>
    <dgm:pt modelId="{83D3316D-7129-4EB3-AE92-839EC0946D7D}" type="sibTrans" cxnId="{FFF2B777-DC52-4F22-A170-BFD9C2B42580}">
      <dgm:prSet/>
      <dgm:spPr/>
      <dgm:t>
        <a:bodyPr/>
        <a:lstStyle/>
        <a:p>
          <a:endParaRPr lang="en-US"/>
        </a:p>
      </dgm:t>
    </dgm:pt>
    <dgm:pt modelId="{1F522AFF-87A5-4143-A388-4E82AE4BF02F}">
      <dgm:prSet custT="1"/>
      <dgm:spPr/>
      <dgm:t>
        <a:bodyPr/>
        <a:lstStyle/>
        <a:p>
          <a:r>
            <a:rPr lang="en-US" sz="1800" dirty="0">
              <a:solidFill>
                <a:srgbClr val="0070C0"/>
              </a:solidFill>
            </a:rPr>
            <a:t>Limit is still combined with adaptive equipment</a:t>
          </a:r>
        </a:p>
      </dgm:t>
    </dgm:pt>
    <dgm:pt modelId="{31D5D42B-1A0D-432C-9C1D-497D5F4152CE}" type="parTrans" cxnId="{E8DD77F6-CC5B-4150-9DAD-A35C33F56595}">
      <dgm:prSet/>
      <dgm:spPr/>
      <dgm:t>
        <a:bodyPr/>
        <a:lstStyle/>
        <a:p>
          <a:endParaRPr lang="en-US"/>
        </a:p>
      </dgm:t>
    </dgm:pt>
    <dgm:pt modelId="{E5C0BD82-82A7-4D37-8170-AF7BE0B6C5B0}" type="sibTrans" cxnId="{E8DD77F6-CC5B-4150-9DAD-A35C33F56595}">
      <dgm:prSet/>
      <dgm:spPr/>
      <dgm:t>
        <a:bodyPr/>
        <a:lstStyle/>
        <a:p>
          <a:endParaRPr lang="en-US"/>
        </a:p>
      </dgm:t>
    </dgm:pt>
    <dgm:pt modelId="{533FB381-E85D-426E-B49F-24CA456C283E}" type="pres">
      <dgm:prSet presAssocID="{6C1579CC-8091-46CC-B253-6FA37FE77027}" presName="linear" presStyleCnt="0">
        <dgm:presLayoutVars>
          <dgm:dir/>
          <dgm:animLvl val="lvl"/>
          <dgm:resizeHandles val="exact"/>
        </dgm:presLayoutVars>
      </dgm:prSet>
      <dgm:spPr/>
    </dgm:pt>
    <dgm:pt modelId="{2A4006B1-D9C3-43D9-8C0B-360777917A44}" type="pres">
      <dgm:prSet presAssocID="{491F6F19-AED0-4D46-B916-FA13BD3136E4}" presName="parentLin" presStyleCnt="0"/>
      <dgm:spPr/>
    </dgm:pt>
    <dgm:pt modelId="{F581C6E2-BAA7-4D12-8A0F-9EA11D62782E}" type="pres">
      <dgm:prSet presAssocID="{491F6F19-AED0-4D46-B916-FA13BD3136E4}" presName="parentLeftMargin" presStyleLbl="node1" presStyleIdx="0" presStyleCnt="4"/>
      <dgm:spPr/>
    </dgm:pt>
    <dgm:pt modelId="{B4477B6A-8907-4CFF-8867-306E7682FCF1}" type="pres">
      <dgm:prSet presAssocID="{491F6F19-AED0-4D46-B916-FA13BD3136E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FEE08A6-DD92-4EDD-8491-6B1FD53EEBED}" type="pres">
      <dgm:prSet presAssocID="{491F6F19-AED0-4D46-B916-FA13BD3136E4}" presName="negativeSpace" presStyleCnt="0"/>
      <dgm:spPr/>
    </dgm:pt>
    <dgm:pt modelId="{9A9DEEF0-A914-45EF-A95A-250719F188E3}" type="pres">
      <dgm:prSet presAssocID="{491F6F19-AED0-4D46-B916-FA13BD3136E4}" presName="childText" presStyleLbl="conFgAcc1" presStyleIdx="0" presStyleCnt="4">
        <dgm:presLayoutVars>
          <dgm:bulletEnabled val="1"/>
        </dgm:presLayoutVars>
      </dgm:prSet>
      <dgm:spPr/>
    </dgm:pt>
    <dgm:pt modelId="{3462F577-2093-44B2-AD55-073DCDEF8ECF}" type="pres">
      <dgm:prSet presAssocID="{61535DD5-7024-4AC1-AACC-999995D87218}" presName="spaceBetweenRectangles" presStyleCnt="0"/>
      <dgm:spPr/>
    </dgm:pt>
    <dgm:pt modelId="{7D286F46-2DEE-4C0A-8CCD-7190E3D84F2F}" type="pres">
      <dgm:prSet presAssocID="{101D4B18-B493-441C-95AC-0AC889DDE4A3}" presName="parentLin" presStyleCnt="0"/>
      <dgm:spPr/>
    </dgm:pt>
    <dgm:pt modelId="{20C6EA19-9436-4B0D-AC6E-1DCC750AE710}" type="pres">
      <dgm:prSet presAssocID="{101D4B18-B493-441C-95AC-0AC889DDE4A3}" presName="parentLeftMargin" presStyleLbl="node1" presStyleIdx="0" presStyleCnt="4"/>
      <dgm:spPr/>
    </dgm:pt>
    <dgm:pt modelId="{56A7D218-ED69-4705-B068-445BB53B1532}" type="pres">
      <dgm:prSet presAssocID="{101D4B18-B493-441C-95AC-0AC889DDE4A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D78BBDA-EEB2-4196-867A-4DA4B86D6EE9}" type="pres">
      <dgm:prSet presAssocID="{101D4B18-B493-441C-95AC-0AC889DDE4A3}" presName="negativeSpace" presStyleCnt="0"/>
      <dgm:spPr/>
    </dgm:pt>
    <dgm:pt modelId="{90F6EF40-87E8-460A-BBC1-EA63E73E02E7}" type="pres">
      <dgm:prSet presAssocID="{101D4B18-B493-441C-95AC-0AC889DDE4A3}" presName="childText" presStyleLbl="conFgAcc1" presStyleIdx="1" presStyleCnt="4">
        <dgm:presLayoutVars>
          <dgm:bulletEnabled val="1"/>
        </dgm:presLayoutVars>
      </dgm:prSet>
      <dgm:spPr/>
    </dgm:pt>
    <dgm:pt modelId="{CA460CE2-8BA6-4F3F-95E0-A2E38074A6B5}" type="pres">
      <dgm:prSet presAssocID="{AB4F6FB8-9FD2-4B61-92E5-15158C884262}" presName="spaceBetweenRectangles" presStyleCnt="0"/>
      <dgm:spPr/>
    </dgm:pt>
    <dgm:pt modelId="{454A87EE-F1D1-464D-96E9-E64E4B9C4805}" type="pres">
      <dgm:prSet presAssocID="{A9358DCF-4AC0-448B-B8C1-ECE3D87465BC}" presName="parentLin" presStyleCnt="0"/>
      <dgm:spPr/>
    </dgm:pt>
    <dgm:pt modelId="{CA0C834C-B5DF-4428-B401-718F2CFEA2E7}" type="pres">
      <dgm:prSet presAssocID="{A9358DCF-4AC0-448B-B8C1-ECE3D87465BC}" presName="parentLeftMargin" presStyleLbl="node1" presStyleIdx="1" presStyleCnt="4"/>
      <dgm:spPr/>
    </dgm:pt>
    <dgm:pt modelId="{300FCE8F-EFA9-48BC-816D-4E812AB55141}" type="pres">
      <dgm:prSet presAssocID="{A9358DCF-4AC0-448B-B8C1-ECE3D87465B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8A3A984-52AA-433B-A890-03363FF223E6}" type="pres">
      <dgm:prSet presAssocID="{A9358DCF-4AC0-448B-B8C1-ECE3D87465BC}" presName="negativeSpace" presStyleCnt="0"/>
      <dgm:spPr/>
    </dgm:pt>
    <dgm:pt modelId="{B729A299-49DC-4945-9CA4-E91F09EBAF62}" type="pres">
      <dgm:prSet presAssocID="{A9358DCF-4AC0-448B-B8C1-ECE3D87465BC}" presName="childText" presStyleLbl="conFgAcc1" presStyleIdx="2" presStyleCnt="4">
        <dgm:presLayoutVars>
          <dgm:bulletEnabled val="1"/>
        </dgm:presLayoutVars>
      </dgm:prSet>
      <dgm:spPr/>
    </dgm:pt>
    <dgm:pt modelId="{92F96BCF-8494-4422-A7BC-C11ED567A58F}" type="pres">
      <dgm:prSet presAssocID="{0529E501-C26C-451D-AF33-BD3F37C6902A}" presName="spaceBetweenRectangles" presStyleCnt="0"/>
      <dgm:spPr/>
    </dgm:pt>
    <dgm:pt modelId="{C1C0FDB6-D43C-4A78-B6A7-D4328DF7DCF6}" type="pres">
      <dgm:prSet presAssocID="{7872EEB0-4732-4941-90E0-FC28F9B7D884}" presName="parentLin" presStyleCnt="0"/>
      <dgm:spPr/>
    </dgm:pt>
    <dgm:pt modelId="{B170B117-DD39-4901-85F2-75879C239308}" type="pres">
      <dgm:prSet presAssocID="{7872EEB0-4732-4941-90E0-FC28F9B7D884}" presName="parentLeftMargin" presStyleLbl="node1" presStyleIdx="2" presStyleCnt="4"/>
      <dgm:spPr/>
    </dgm:pt>
    <dgm:pt modelId="{74A6A58C-CBDE-486F-AC9A-2C380A157274}" type="pres">
      <dgm:prSet presAssocID="{7872EEB0-4732-4941-90E0-FC28F9B7D88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29FBA3E-083C-4494-ACDA-D77E15621170}" type="pres">
      <dgm:prSet presAssocID="{7872EEB0-4732-4941-90E0-FC28F9B7D884}" presName="negativeSpace" presStyleCnt="0"/>
      <dgm:spPr/>
    </dgm:pt>
    <dgm:pt modelId="{57D8E4CA-2766-4E70-A248-D7F04CED4170}" type="pres">
      <dgm:prSet presAssocID="{7872EEB0-4732-4941-90E0-FC28F9B7D88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8062704-A5B0-496E-915B-621057DBFF43}" srcId="{6C1579CC-8091-46CC-B253-6FA37FE77027}" destId="{101D4B18-B493-441C-95AC-0AC889DDE4A3}" srcOrd="1" destOrd="0" parTransId="{87CC9416-46EA-4C69-9068-FE4A7FE0E40B}" sibTransId="{AB4F6FB8-9FD2-4B61-92E5-15158C884262}"/>
    <dgm:cxn modelId="{8D120727-6221-450E-8E79-7AC310D82472}" type="presOf" srcId="{7872EEB0-4732-4941-90E0-FC28F9B7D884}" destId="{74A6A58C-CBDE-486F-AC9A-2C380A157274}" srcOrd="1" destOrd="0" presId="urn:microsoft.com/office/officeart/2005/8/layout/list1"/>
    <dgm:cxn modelId="{855E5C39-CE20-4FC9-8FAD-B2DDB74B74DE}" type="presOf" srcId="{7872EEB0-4732-4941-90E0-FC28F9B7D884}" destId="{B170B117-DD39-4901-85F2-75879C239308}" srcOrd="0" destOrd="0" presId="urn:microsoft.com/office/officeart/2005/8/layout/list1"/>
    <dgm:cxn modelId="{BDDB9767-7572-4267-B0DC-8B63990A59A7}" type="presOf" srcId="{101D4B18-B493-441C-95AC-0AC889DDE4A3}" destId="{20C6EA19-9436-4B0D-AC6E-1DCC750AE710}" srcOrd="0" destOrd="0" presId="urn:microsoft.com/office/officeart/2005/8/layout/list1"/>
    <dgm:cxn modelId="{735ACB6C-FA4B-4496-BC65-B769F212DF2E}" type="presOf" srcId="{5F305379-839E-45F4-BF0A-080DC0BF9AE0}" destId="{B729A299-49DC-4945-9CA4-E91F09EBAF62}" srcOrd="0" destOrd="0" presId="urn:microsoft.com/office/officeart/2005/8/layout/list1"/>
    <dgm:cxn modelId="{5450024E-9640-49C2-82C1-26AC110A0982}" type="presOf" srcId="{1F522AFF-87A5-4143-A388-4E82AE4BF02F}" destId="{9A9DEEF0-A914-45EF-A95A-250719F188E3}" srcOrd="0" destOrd="0" presId="urn:microsoft.com/office/officeart/2005/8/layout/list1"/>
    <dgm:cxn modelId="{FFF2B777-DC52-4F22-A170-BFD9C2B42580}" srcId="{7872EEB0-4732-4941-90E0-FC28F9B7D884}" destId="{ADD6CFDF-F210-4AF4-9199-BB05216656FB}" srcOrd="0" destOrd="0" parTransId="{342B3657-F41F-40BC-91D1-B318E7738DBC}" sibTransId="{83D3316D-7129-4EB3-AE92-839EC0946D7D}"/>
    <dgm:cxn modelId="{294FE079-990F-4905-B61B-64C5FF002F02}" type="presOf" srcId="{6C1579CC-8091-46CC-B253-6FA37FE77027}" destId="{533FB381-E85D-426E-B49F-24CA456C283E}" srcOrd="0" destOrd="0" presId="urn:microsoft.com/office/officeart/2005/8/layout/list1"/>
    <dgm:cxn modelId="{073C2A88-AC02-42FF-B3AB-D5C3430969E7}" type="presOf" srcId="{491F6F19-AED0-4D46-B916-FA13BD3136E4}" destId="{F581C6E2-BAA7-4D12-8A0F-9EA11D62782E}" srcOrd="0" destOrd="0" presId="urn:microsoft.com/office/officeart/2005/8/layout/list1"/>
    <dgm:cxn modelId="{58B6CFA1-134C-4CF7-AE05-680B15CDF1E1}" srcId="{6C1579CC-8091-46CC-B253-6FA37FE77027}" destId="{7872EEB0-4732-4941-90E0-FC28F9B7D884}" srcOrd="3" destOrd="0" parTransId="{11BC31DC-2011-49B1-944F-929153B06AD4}" sibTransId="{0D330E8D-659C-4A62-8ED3-426E3A8115C5}"/>
    <dgm:cxn modelId="{63016BA8-4637-46AE-AC65-D18F469D9AA3}" srcId="{6C1579CC-8091-46CC-B253-6FA37FE77027}" destId="{A9358DCF-4AC0-448B-B8C1-ECE3D87465BC}" srcOrd="2" destOrd="0" parTransId="{DB1F0705-5BB7-4105-9915-2DEF2196F6BF}" sibTransId="{0529E501-C26C-451D-AF33-BD3F37C6902A}"/>
    <dgm:cxn modelId="{35E5D9C1-7DA9-482B-812D-F5260A59ADC0}" srcId="{6C1579CC-8091-46CC-B253-6FA37FE77027}" destId="{491F6F19-AED0-4D46-B916-FA13BD3136E4}" srcOrd="0" destOrd="0" parTransId="{B545F488-0F19-4C82-8F59-80020C67A88D}" sibTransId="{61535DD5-7024-4AC1-AACC-999995D87218}"/>
    <dgm:cxn modelId="{EE6998E3-931D-4333-BFB8-D01AB6BBB88A}" type="presOf" srcId="{A9358DCF-4AC0-448B-B8C1-ECE3D87465BC}" destId="{300FCE8F-EFA9-48BC-816D-4E812AB55141}" srcOrd="1" destOrd="0" presId="urn:microsoft.com/office/officeart/2005/8/layout/list1"/>
    <dgm:cxn modelId="{BEED69E4-0439-4A50-B0AD-3BBBF86B3E32}" type="presOf" srcId="{A9358DCF-4AC0-448B-B8C1-ECE3D87465BC}" destId="{CA0C834C-B5DF-4428-B401-718F2CFEA2E7}" srcOrd="0" destOrd="0" presId="urn:microsoft.com/office/officeart/2005/8/layout/list1"/>
    <dgm:cxn modelId="{0C8B6BE5-0621-4BE9-B317-93F2EB19B377}" srcId="{A9358DCF-4AC0-448B-B8C1-ECE3D87465BC}" destId="{5F305379-839E-45F4-BF0A-080DC0BF9AE0}" srcOrd="0" destOrd="0" parTransId="{621E6644-1D6A-40DE-BEC5-13FF9605400E}" sibTransId="{AF80EC60-E9C2-4264-A976-D81244B20D5B}"/>
    <dgm:cxn modelId="{3B578CEA-46CC-4683-B9A4-FF230E50452F}" type="presOf" srcId="{ADD6CFDF-F210-4AF4-9199-BB05216656FB}" destId="{57D8E4CA-2766-4E70-A248-D7F04CED4170}" srcOrd="0" destOrd="0" presId="urn:microsoft.com/office/officeart/2005/8/layout/list1"/>
    <dgm:cxn modelId="{652F0EF5-FF49-4223-A286-4F50C087A557}" type="presOf" srcId="{101D4B18-B493-441C-95AC-0AC889DDE4A3}" destId="{56A7D218-ED69-4705-B068-445BB53B1532}" srcOrd="1" destOrd="0" presId="urn:microsoft.com/office/officeart/2005/8/layout/list1"/>
    <dgm:cxn modelId="{090C7BF5-0C2F-4B8D-B142-0658E22EEE8D}" type="presOf" srcId="{491F6F19-AED0-4D46-B916-FA13BD3136E4}" destId="{B4477B6A-8907-4CFF-8867-306E7682FCF1}" srcOrd="1" destOrd="0" presId="urn:microsoft.com/office/officeart/2005/8/layout/list1"/>
    <dgm:cxn modelId="{E8DD77F6-CC5B-4150-9DAD-A35C33F56595}" srcId="{491F6F19-AED0-4D46-B916-FA13BD3136E4}" destId="{1F522AFF-87A5-4143-A388-4E82AE4BF02F}" srcOrd="0" destOrd="0" parTransId="{31D5D42B-1A0D-432C-9C1D-497D5F4152CE}" sibTransId="{E5C0BD82-82A7-4D37-8170-AF7BE0B6C5B0}"/>
    <dgm:cxn modelId="{E57CDA06-23D3-4B6D-97E7-8121101863C0}" type="presParOf" srcId="{533FB381-E85D-426E-B49F-24CA456C283E}" destId="{2A4006B1-D9C3-43D9-8C0B-360777917A44}" srcOrd="0" destOrd="0" presId="urn:microsoft.com/office/officeart/2005/8/layout/list1"/>
    <dgm:cxn modelId="{18C127C8-5C25-4F3E-8D65-6036436AF3D3}" type="presParOf" srcId="{2A4006B1-D9C3-43D9-8C0B-360777917A44}" destId="{F581C6E2-BAA7-4D12-8A0F-9EA11D62782E}" srcOrd="0" destOrd="0" presId="urn:microsoft.com/office/officeart/2005/8/layout/list1"/>
    <dgm:cxn modelId="{9FAEFFEB-535F-472C-BAC4-55384EA080AE}" type="presParOf" srcId="{2A4006B1-D9C3-43D9-8C0B-360777917A44}" destId="{B4477B6A-8907-4CFF-8867-306E7682FCF1}" srcOrd="1" destOrd="0" presId="urn:microsoft.com/office/officeart/2005/8/layout/list1"/>
    <dgm:cxn modelId="{950083E9-34F2-4631-8460-6A4091E3E20D}" type="presParOf" srcId="{533FB381-E85D-426E-B49F-24CA456C283E}" destId="{FFEE08A6-DD92-4EDD-8491-6B1FD53EEBED}" srcOrd="1" destOrd="0" presId="urn:microsoft.com/office/officeart/2005/8/layout/list1"/>
    <dgm:cxn modelId="{89A734A6-0E6B-4B7E-AB7A-3C3D26203D7A}" type="presParOf" srcId="{533FB381-E85D-426E-B49F-24CA456C283E}" destId="{9A9DEEF0-A914-45EF-A95A-250719F188E3}" srcOrd="2" destOrd="0" presId="urn:microsoft.com/office/officeart/2005/8/layout/list1"/>
    <dgm:cxn modelId="{46A43B6F-D38D-46D9-AA53-C2E0251D791C}" type="presParOf" srcId="{533FB381-E85D-426E-B49F-24CA456C283E}" destId="{3462F577-2093-44B2-AD55-073DCDEF8ECF}" srcOrd="3" destOrd="0" presId="urn:microsoft.com/office/officeart/2005/8/layout/list1"/>
    <dgm:cxn modelId="{D65E148C-5549-40D5-A09F-87E1E2A265B9}" type="presParOf" srcId="{533FB381-E85D-426E-B49F-24CA456C283E}" destId="{7D286F46-2DEE-4C0A-8CCD-7190E3D84F2F}" srcOrd="4" destOrd="0" presId="urn:microsoft.com/office/officeart/2005/8/layout/list1"/>
    <dgm:cxn modelId="{BDFDB6FA-F3DC-4E63-92A7-44911CE527CB}" type="presParOf" srcId="{7D286F46-2DEE-4C0A-8CCD-7190E3D84F2F}" destId="{20C6EA19-9436-4B0D-AC6E-1DCC750AE710}" srcOrd="0" destOrd="0" presId="urn:microsoft.com/office/officeart/2005/8/layout/list1"/>
    <dgm:cxn modelId="{765A91AC-5B0B-4337-9D99-2DAF285ED872}" type="presParOf" srcId="{7D286F46-2DEE-4C0A-8CCD-7190E3D84F2F}" destId="{56A7D218-ED69-4705-B068-445BB53B1532}" srcOrd="1" destOrd="0" presId="urn:microsoft.com/office/officeart/2005/8/layout/list1"/>
    <dgm:cxn modelId="{AD60D166-F81C-4278-BABB-22809F377EF9}" type="presParOf" srcId="{533FB381-E85D-426E-B49F-24CA456C283E}" destId="{9D78BBDA-EEB2-4196-867A-4DA4B86D6EE9}" srcOrd="5" destOrd="0" presId="urn:microsoft.com/office/officeart/2005/8/layout/list1"/>
    <dgm:cxn modelId="{2360D1DD-502A-4FA3-A7D3-6DA0F4A82EBD}" type="presParOf" srcId="{533FB381-E85D-426E-B49F-24CA456C283E}" destId="{90F6EF40-87E8-460A-BBC1-EA63E73E02E7}" srcOrd="6" destOrd="0" presId="urn:microsoft.com/office/officeart/2005/8/layout/list1"/>
    <dgm:cxn modelId="{D2FE6BB4-88C3-4871-B804-EF654406BED6}" type="presParOf" srcId="{533FB381-E85D-426E-B49F-24CA456C283E}" destId="{CA460CE2-8BA6-4F3F-95E0-A2E38074A6B5}" srcOrd="7" destOrd="0" presId="urn:microsoft.com/office/officeart/2005/8/layout/list1"/>
    <dgm:cxn modelId="{64C7E2AA-E5BB-4D6D-B4AA-6DAB40782CCB}" type="presParOf" srcId="{533FB381-E85D-426E-B49F-24CA456C283E}" destId="{454A87EE-F1D1-464D-96E9-E64E4B9C4805}" srcOrd="8" destOrd="0" presId="urn:microsoft.com/office/officeart/2005/8/layout/list1"/>
    <dgm:cxn modelId="{83031946-7DC7-4488-870D-7328AE944A57}" type="presParOf" srcId="{454A87EE-F1D1-464D-96E9-E64E4B9C4805}" destId="{CA0C834C-B5DF-4428-B401-718F2CFEA2E7}" srcOrd="0" destOrd="0" presId="urn:microsoft.com/office/officeart/2005/8/layout/list1"/>
    <dgm:cxn modelId="{D221DF3B-4888-4008-871F-E8C6754447CB}" type="presParOf" srcId="{454A87EE-F1D1-464D-96E9-E64E4B9C4805}" destId="{300FCE8F-EFA9-48BC-816D-4E812AB55141}" srcOrd="1" destOrd="0" presId="urn:microsoft.com/office/officeart/2005/8/layout/list1"/>
    <dgm:cxn modelId="{3C47DE6D-8484-489E-9CE2-A6F4E2DF46DC}" type="presParOf" srcId="{533FB381-E85D-426E-B49F-24CA456C283E}" destId="{28A3A984-52AA-433B-A890-03363FF223E6}" srcOrd="9" destOrd="0" presId="urn:microsoft.com/office/officeart/2005/8/layout/list1"/>
    <dgm:cxn modelId="{D9328F57-8448-4492-AFC1-3B2926131C15}" type="presParOf" srcId="{533FB381-E85D-426E-B49F-24CA456C283E}" destId="{B729A299-49DC-4945-9CA4-E91F09EBAF62}" srcOrd="10" destOrd="0" presId="urn:microsoft.com/office/officeart/2005/8/layout/list1"/>
    <dgm:cxn modelId="{DE5FFC96-F117-4806-A6D5-E6B35920D094}" type="presParOf" srcId="{533FB381-E85D-426E-B49F-24CA456C283E}" destId="{92F96BCF-8494-4422-A7BC-C11ED567A58F}" srcOrd="11" destOrd="0" presId="urn:microsoft.com/office/officeart/2005/8/layout/list1"/>
    <dgm:cxn modelId="{FC429B87-2335-4FDF-9151-D9B3D8944E68}" type="presParOf" srcId="{533FB381-E85D-426E-B49F-24CA456C283E}" destId="{C1C0FDB6-D43C-4A78-B6A7-D4328DF7DCF6}" srcOrd="12" destOrd="0" presId="urn:microsoft.com/office/officeart/2005/8/layout/list1"/>
    <dgm:cxn modelId="{F9B4D6C2-8148-4D9A-9EEE-E31176AFA839}" type="presParOf" srcId="{C1C0FDB6-D43C-4A78-B6A7-D4328DF7DCF6}" destId="{B170B117-DD39-4901-85F2-75879C239308}" srcOrd="0" destOrd="0" presId="urn:microsoft.com/office/officeart/2005/8/layout/list1"/>
    <dgm:cxn modelId="{D24E0AD8-6C7E-47EA-B3CF-E39B1B99940E}" type="presParOf" srcId="{C1C0FDB6-D43C-4A78-B6A7-D4328DF7DCF6}" destId="{74A6A58C-CBDE-486F-AC9A-2C380A157274}" srcOrd="1" destOrd="0" presId="urn:microsoft.com/office/officeart/2005/8/layout/list1"/>
    <dgm:cxn modelId="{C81F5BDF-DC4A-4022-9B88-94203EC51C36}" type="presParOf" srcId="{533FB381-E85D-426E-B49F-24CA456C283E}" destId="{D29FBA3E-083C-4494-ACDA-D77E15621170}" srcOrd="13" destOrd="0" presId="urn:microsoft.com/office/officeart/2005/8/layout/list1"/>
    <dgm:cxn modelId="{AD581775-C610-4D59-834F-07CA9D9F993D}" type="presParOf" srcId="{533FB381-E85D-426E-B49F-24CA456C283E}" destId="{57D8E4CA-2766-4E70-A248-D7F04CED417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E4797E1-2146-4617-9D44-64C585EC99A0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082FE2E-830D-46C3-9A71-500E0CCA92D9}">
      <dgm:prSet/>
      <dgm:spPr/>
      <dgm:t>
        <a:bodyPr/>
        <a:lstStyle/>
        <a:p>
          <a:r>
            <a:rPr lang="en-US" dirty="0">
              <a:solidFill>
                <a:schemeClr val="accent4"/>
              </a:solidFill>
            </a:rPr>
            <a:t>S5160, S5161, S5162</a:t>
          </a:r>
        </a:p>
      </dgm:t>
    </dgm:pt>
    <dgm:pt modelId="{E6D481EF-C486-4D9F-A8A6-7C00712F512F}" type="parTrans" cxnId="{BB9E2C75-1B4D-4997-ACF8-0CE9CA15987D}">
      <dgm:prSet/>
      <dgm:spPr/>
      <dgm:t>
        <a:bodyPr/>
        <a:lstStyle/>
        <a:p>
          <a:endParaRPr lang="en-US"/>
        </a:p>
      </dgm:t>
    </dgm:pt>
    <dgm:pt modelId="{3509424D-AA0C-49EE-A07A-FC93C6E82734}" type="sibTrans" cxnId="{BB9E2C75-1B4D-4997-ACF8-0CE9CA15987D}">
      <dgm:prSet/>
      <dgm:spPr/>
      <dgm:t>
        <a:bodyPr/>
        <a:lstStyle/>
        <a:p>
          <a:endParaRPr lang="en-US"/>
        </a:p>
      </dgm:t>
    </dgm:pt>
    <dgm:pt modelId="{68A8CA64-B39B-42C7-80BE-53FC95D387B2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Personal Emergency Response System requests</a:t>
          </a:r>
        </a:p>
      </dgm:t>
    </dgm:pt>
    <dgm:pt modelId="{88EBFA54-461A-427E-9F1B-B2E32D2859FD}" type="parTrans" cxnId="{A0DD7098-1120-4D84-9D35-B1CF0F10B1E5}">
      <dgm:prSet/>
      <dgm:spPr/>
      <dgm:t>
        <a:bodyPr/>
        <a:lstStyle/>
        <a:p>
          <a:endParaRPr lang="en-US"/>
        </a:p>
      </dgm:t>
    </dgm:pt>
    <dgm:pt modelId="{4A4666D3-F069-4F39-93D9-844090002142}" type="sibTrans" cxnId="{A0DD7098-1120-4D84-9D35-B1CF0F10B1E5}">
      <dgm:prSet/>
      <dgm:spPr/>
      <dgm:t>
        <a:bodyPr/>
        <a:lstStyle/>
        <a:p>
          <a:endParaRPr lang="en-US"/>
        </a:p>
      </dgm:t>
    </dgm:pt>
    <dgm:pt modelId="{0C666F37-59E5-453B-844B-F47D236CF075}">
      <dgm:prSet/>
      <dgm:spPr/>
      <dgm:t>
        <a:bodyPr/>
        <a:lstStyle/>
        <a:p>
          <a:r>
            <a:rPr lang="en-US" dirty="0">
              <a:solidFill>
                <a:schemeClr val="accent4"/>
              </a:solidFill>
            </a:rPr>
            <a:t>S5165 U1</a:t>
          </a:r>
        </a:p>
      </dgm:t>
    </dgm:pt>
    <dgm:pt modelId="{DD15B768-E53A-4B49-A326-805E6D876659}" type="parTrans" cxnId="{E5D887BB-D8F4-43B1-AEAB-87E06AF21369}">
      <dgm:prSet/>
      <dgm:spPr/>
      <dgm:t>
        <a:bodyPr/>
        <a:lstStyle/>
        <a:p>
          <a:endParaRPr lang="en-US"/>
        </a:p>
      </dgm:t>
    </dgm:pt>
    <dgm:pt modelId="{10A5DB2D-458C-430F-A609-93133C91E60C}" type="sibTrans" cxnId="{E5D887BB-D8F4-43B1-AEAB-87E06AF21369}">
      <dgm:prSet/>
      <dgm:spPr/>
      <dgm:t>
        <a:bodyPr/>
        <a:lstStyle/>
        <a:p>
          <a:endParaRPr lang="en-US"/>
        </a:p>
      </dgm:t>
    </dgm:pt>
    <dgm:pt modelId="{30C63B08-B1A2-4E73-9E27-0DFCDB469D91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Includes vehicle modifications.</a:t>
          </a:r>
        </a:p>
      </dgm:t>
    </dgm:pt>
    <dgm:pt modelId="{1F719F31-77E2-49DE-83FB-B49769E0E1F6}" type="parTrans" cxnId="{CDC20304-8B5B-485B-B69A-8A6E19FA0F46}">
      <dgm:prSet/>
      <dgm:spPr/>
      <dgm:t>
        <a:bodyPr/>
        <a:lstStyle/>
        <a:p>
          <a:endParaRPr lang="en-US"/>
        </a:p>
      </dgm:t>
    </dgm:pt>
    <dgm:pt modelId="{CAC08473-D7EF-4D00-B06F-6F5030FB0EC1}" type="sibTrans" cxnId="{CDC20304-8B5B-485B-B69A-8A6E19FA0F46}">
      <dgm:prSet/>
      <dgm:spPr/>
      <dgm:t>
        <a:bodyPr/>
        <a:lstStyle/>
        <a:p>
          <a:endParaRPr lang="en-US"/>
        </a:p>
      </dgm:t>
    </dgm:pt>
    <dgm:pt modelId="{A52D1BAE-1E6F-467F-862B-AB4EE11E0220}">
      <dgm:prSet/>
      <dgm:spPr/>
      <dgm:t>
        <a:bodyPr/>
        <a:lstStyle/>
        <a:p>
          <a:r>
            <a:rPr lang="en-US" dirty="0"/>
            <a:t>Required Documentation:</a:t>
          </a:r>
        </a:p>
      </dgm:t>
    </dgm:pt>
    <dgm:pt modelId="{573D911E-97C0-4F67-B334-9C2BCC0BC63A}" type="parTrans" cxnId="{68435C19-CE48-4168-AFA8-C172B8F13E01}">
      <dgm:prSet/>
      <dgm:spPr/>
      <dgm:t>
        <a:bodyPr/>
        <a:lstStyle/>
        <a:p>
          <a:endParaRPr lang="en-US"/>
        </a:p>
      </dgm:t>
    </dgm:pt>
    <dgm:pt modelId="{E6F7D7A7-5DE6-48D8-BC6F-A420785B5ACD}" type="sibTrans" cxnId="{68435C19-CE48-4168-AFA8-C172B8F13E01}">
      <dgm:prSet/>
      <dgm:spPr/>
      <dgm:t>
        <a:bodyPr/>
        <a:lstStyle/>
        <a:p>
          <a:endParaRPr lang="en-US"/>
        </a:p>
      </dgm:t>
    </dgm:pt>
    <dgm:pt modelId="{0E2C6131-0A34-4CD8-BF25-10B957B949F3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Letter of medical necessity or justification of equipment.</a:t>
          </a:r>
        </a:p>
      </dgm:t>
    </dgm:pt>
    <dgm:pt modelId="{5BAEFFAD-6835-432D-8A5F-475B52369471}" type="parTrans" cxnId="{302FC8D8-A3F4-49E8-815B-BD76A7F7C018}">
      <dgm:prSet/>
      <dgm:spPr/>
      <dgm:t>
        <a:bodyPr/>
        <a:lstStyle/>
        <a:p>
          <a:endParaRPr lang="en-US"/>
        </a:p>
      </dgm:t>
    </dgm:pt>
    <dgm:pt modelId="{401F77C8-0F2C-433C-A34A-583793FFE4D7}" type="sibTrans" cxnId="{302FC8D8-A3F4-49E8-815B-BD76A7F7C018}">
      <dgm:prSet/>
      <dgm:spPr/>
      <dgm:t>
        <a:bodyPr/>
        <a:lstStyle/>
        <a:p>
          <a:endParaRPr lang="en-US"/>
        </a:p>
      </dgm:t>
    </dgm:pt>
    <dgm:pt modelId="{C0B5BC9C-2126-4584-B2B5-51059A2DAEDA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3 bids if over $1,000</a:t>
          </a:r>
        </a:p>
      </dgm:t>
    </dgm:pt>
    <dgm:pt modelId="{B9C21392-263E-4327-80B4-5FF0F246048B}" type="parTrans" cxnId="{2633D65F-A069-4AFA-8805-6C3C1A95C68D}">
      <dgm:prSet/>
      <dgm:spPr/>
      <dgm:t>
        <a:bodyPr/>
        <a:lstStyle/>
        <a:p>
          <a:endParaRPr lang="en-US"/>
        </a:p>
      </dgm:t>
    </dgm:pt>
    <dgm:pt modelId="{4C36F3B3-69D6-4B0E-82B4-BA7732F646CB}" type="sibTrans" cxnId="{2633D65F-A069-4AFA-8805-6C3C1A95C68D}">
      <dgm:prSet/>
      <dgm:spPr/>
      <dgm:t>
        <a:bodyPr/>
        <a:lstStyle/>
        <a:p>
          <a:endParaRPr lang="en-US"/>
        </a:p>
      </dgm:t>
    </dgm:pt>
    <dgm:pt modelId="{C8E5B83A-8F18-40F7-AF5C-8B055942224A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How this helps the member achieve their goals.</a:t>
          </a:r>
        </a:p>
      </dgm:t>
    </dgm:pt>
    <dgm:pt modelId="{5F926BC4-FB0F-470A-BB1F-371AC0535712}" type="parTrans" cxnId="{C0720FB0-66AE-4310-921B-F8FBDE5A1C26}">
      <dgm:prSet/>
      <dgm:spPr/>
      <dgm:t>
        <a:bodyPr/>
        <a:lstStyle/>
        <a:p>
          <a:endParaRPr lang="en-US"/>
        </a:p>
      </dgm:t>
    </dgm:pt>
    <dgm:pt modelId="{962341D5-2641-4ABF-9237-68AE4D9E389E}" type="sibTrans" cxnId="{C0720FB0-66AE-4310-921B-F8FBDE5A1C26}">
      <dgm:prSet/>
      <dgm:spPr/>
      <dgm:t>
        <a:bodyPr/>
        <a:lstStyle/>
        <a:p>
          <a:endParaRPr lang="en-US"/>
        </a:p>
      </dgm:t>
    </dgm:pt>
    <dgm:pt modelId="{D2BD32AE-4A1D-48F0-B9BB-0E87098221FE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Includes rental, purchase, repair, and service fees.</a:t>
          </a:r>
        </a:p>
      </dgm:t>
    </dgm:pt>
    <dgm:pt modelId="{C4A87817-1EE2-4373-A007-55182BBEFBC6}" type="parTrans" cxnId="{1DAFAD7E-4668-4625-BFC7-CC4B348184F9}">
      <dgm:prSet/>
      <dgm:spPr/>
      <dgm:t>
        <a:bodyPr/>
        <a:lstStyle/>
        <a:p>
          <a:endParaRPr lang="en-US"/>
        </a:p>
      </dgm:t>
    </dgm:pt>
    <dgm:pt modelId="{99138C86-4E06-430A-934E-C7CD16C400DD}" type="sibTrans" cxnId="{1DAFAD7E-4668-4625-BFC7-CC4B348184F9}">
      <dgm:prSet/>
      <dgm:spPr/>
      <dgm:t>
        <a:bodyPr/>
        <a:lstStyle/>
        <a:p>
          <a:endParaRPr lang="en-US"/>
        </a:p>
      </dgm:t>
    </dgm:pt>
    <dgm:pt modelId="{09821D78-6F9A-48C4-8260-76951382544C}" type="pres">
      <dgm:prSet presAssocID="{5E4797E1-2146-4617-9D44-64C585EC99A0}" presName="Name0" presStyleCnt="0">
        <dgm:presLayoutVars>
          <dgm:dir/>
          <dgm:animLvl val="lvl"/>
          <dgm:resizeHandles val="exact"/>
        </dgm:presLayoutVars>
      </dgm:prSet>
      <dgm:spPr/>
    </dgm:pt>
    <dgm:pt modelId="{32D3F85F-E31D-42C3-84B6-EDD6F824C1E3}" type="pres">
      <dgm:prSet presAssocID="{A082FE2E-830D-46C3-9A71-500E0CCA92D9}" presName="linNode" presStyleCnt="0"/>
      <dgm:spPr/>
    </dgm:pt>
    <dgm:pt modelId="{380162C9-A15F-4167-925E-9067650BAFB5}" type="pres">
      <dgm:prSet presAssocID="{A082FE2E-830D-46C3-9A71-500E0CCA92D9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4FAD9D3-9F7A-4231-9D8D-92C533CE1A6F}" type="pres">
      <dgm:prSet presAssocID="{A082FE2E-830D-46C3-9A71-500E0CCA92D9}" presName="descendantText" presStyleLbl="alignAccFollowNode1" presStyleIdx="0" presStyleCnt="3">
        <dgm:presLayoutVars>
          <dgm:bulletEnabled val="1"/>
        </dgm:presLayoutVars>
      </dgm:prSet>
      <dgm:spPr/>
    </dgm:pt>
    <dgm:pt modelId="{92E4E328-CE56-4223-A745-4E09F2A59FD5}" type="pres">
      <dgm:prSet presAssocID="{3509424D-AA0C-49EE-A07A-FC93C6E82734}" presName="sp" presStyleCnt="0"/>
      <dgm:spPr/>
    </dgm:pt>
    <dgm:pt modelId="{0A73B898-E5FF-4AA7-BE7F-E7BA0C7E9693}" type="pres">
      <dgm:prSet presAssocID="{0C666F37-59E5-453B-844B-F47D236CF075}" presName="linNode" presStyleCnt="0"/>
      <dgm:spPr/>
    </dgm:pt>
    <dgm:pt modelId="{0A884670-3D9C-4FD3-ABDE-579E15502767}" type="pres">
      <dgm:prSet presAssocID="{0C666F37-59E5-453B-844B-F47D236CF075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E6B534E7-45B1-40AA-8F9E-8EA6EF0FCDBE}" type="pres">
      <dgm:prSet presAssocID="{0C666F37-59E5-453B-844B-F47D236CF075}" presName="descendantText" presStyleLbl="alignAccFollowNode1" presStyleIdx="1" presStyleCnt="3">
        <dgm:presLayoutVars>
          <dgm:bulletEnabled val="1"/>
        </dgm:presLayoutVars>
      </dgm:prSet>
      <dgm:spPr/>
    </dgm:pt>
    <dgm:pt modelId="{D7CFC04E-E623-4E53-B73A-B8DD48A269B8}" type="pres">
      <dgm:prSet presAssocID="{10A5DB2D-458C-430F-A609-93133C91E60C}" presName="sp" presStyleCnt="0"/>
      <dgm:spPr/>
    </dgm:pt>
    <dgm:pt modelId="{CD42C8BC-09D3-4BDA-994E-52F129F02E32}" type="pres">
      <dgm:prSet presAssocID="{A52D1BAE-1E6F-467F-862B-AB4EE11E0220}" presName="linNode" presStyleCnt="0"/>
      <dgm:spPr/>
    </dgm:pt>
    <dgm:pt modelId="{F0EEB579-E4F9-457B-ACE6-C02A63986008}" type="pres">
      <dgm:prSet presAssocID="{A52D1BAE-1E6F-467F-862B-AB4EE11E0220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CC4AA49-6C21-4392-96E4-B195A5F8FDA1}" type="pres">
      <dgm:prSet presAssocID="{A52D1BAE-1E6F-467F-862B-AB4EE11E0220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CDC20304-8B5B-485B-B69A-8A6E19FA0F46}" srcId="{0C666F37-59E5-453B-844B-F47D236CF075}" destId="{30C63B08-B1A2-4E73-9E27-0DFCDB469D91}" srcOrd="0" destOrd="0" parTransId="{1F719F31-77E2-49DE-83FB-B49769E0E1F6}" sibTransId="{CAC08473-D7EF-4D00-B06F-6F5030FB0EC1}"/>
    <dgm:cxn modelId="{C49D7705-440D-4E65-B702-6B535EC36DE7}" type="presOf" srcId="{5E4797E1-2146-4617-9D44-64C585EC99A0}" destId="{09821D78-6F9A-48C4-8260-76951382544C}" srcOrd="0" destOrd="0" presId="urn:microsoft.com/office/officeart/2005/8/layout/vList5"/>
    <dgm:cxn modelId="{6C44D305-62D4-45CF-A1E6-2DCA1A3D6B1E}" type="presOf" srcId="{0C666F37-59E5-453B-844B-F47D236CF075}" destId="{0A884670-3D9C-4FD3-ABDE-579E15502767}" srcOrd="0" destOrd="0" presId="urn:microsoft.com/office/officeart/2005/8/layout/vList5"/>
    <dgm:cxn modelId="{8069C511-7C1A-4EE0-B25F-0557ABBF9F59}" type="presOf" srcId="{C0B5BC9C-2126-4584-B2B5-51059A2DAEDA}" destId="{FCC4AA49-6C21-4392-96E4-B195A5F8FDA1}" srcOrd="0" destOrd="1" presId="urn:microsoft.com/office/officeart/2005/8/layout/vList5"/>
    <dgm:cxn modelId="{68435C19-CE48-4168-AFA8-C172B8F13E01}" srcId="{5E4797E1-2146-4617-9D44-64C585EC99A0}" destId="{A52D1BAE-1E6F-467F-862B-AB4EE11E0220}" srcOrd="2" destOrd="0" parTransId="{573D911E-97C0-4F67-B334-9C2BCC0BC63A}" sibTransId="{E6F7D7A7-5DE6-48D8-BC6F-A420785B5ACD}"/>
    <dgm:cxn modelId="{8ABDCB3E-7CE1-4FBF-AC9C-4310C9705D39}" type="presOf" srcId="{C8E5B83A-8F18-40F7-AF5C-8B055942224A}" destId="{FCC4AA49-6C21-4392-96E4-B195A5F8FDA1}" srcOrd="0" destOrd="2" presId="urn:microsoft.com/office/officeart/2005/8/layout/vList5"/>
    <dgm:cxn modelId="{2633D65F-A069-4AFA-8805-6C3C1A95C68D}" srcId="{A52D1BAE-1E6F-467F-862B-AB4EE11E0220}" destId="{C0B5BC9C-2126-4584-B2B5-51059A2DAEDA}" srcOrd="1" destOrd="0" parTransId="{B9C21392-263E-4327-80B4-5FF0F246048B}" sibTransId="{4C36F3B3-69D6-4B0E-82B4-BA7732F646CB}"/>
    <dgm:cxn modelId="{CF25EF47-453B-4096-81B0-808E7C47D929}" type="presOf" srcId="{A082FE2E-830D-46C3-9A71-500E0CCA92D9}" destId="{380162C9-A15F-4167-925E-9067650BAFB5}" srcOrd="0" destOrd="0" presId="urn:microsoft.com/office/officeart/2005/8/layout/vList5"/>
    <dgm:cxn modelId="{BB9E2C75-1B4D-4997-ACF8-0CE9CA15987D}" srcId="{5E4797E1-2146-4617-9D44-64C585EC99A0}" destId="{A082FE2E-830D-46C3-9A71-500E0CCA92D9}" srcOrd="0" destOrd="0" parTransId="{E6D481EF-C486-4D9F-A8A6-7C00712F512F}" sibTransId="{3509424D-AA0C-49EE-A07A-FC93C6E82734}"/>
    <dgm:cxn modelId="{1DAFAD7E-4668-4625-BFC7-CC4B348184F9}" srcId="{A082FE2E-830D-46C3-9A71-500E0CCA92D9}" destId="{D2BD32AE-4A1D-48F0-B9BB-0E87098221FE}" srcOrd="1" destOrd="0" parTransId="{C4A87817-1EE2-4373-A007-55182BBEFBC6}" sibTransId="{99138C86-4E06-430A-934E-C7CD16C400DD}"/>
    <dgm:cxn modelId="{A0DD7098-1120-4D84-9D35-B1CF0F10B1E5}" srcId="{A082FE2E-830D-46C3-9A71-500E0CCA92D9}" destId="{68A8CA64-B39B-42C7-80BE-53FC95D387B2}" srcOrd="0" destOrd="0" parTransId="{88EBFA54-461A-427E-9F1B-B2E32D2859FD}" sibTransId="{4A4666D3-F069-4F39-93D9-844090002142}"/>
    <dgm:cxn modelId="{C0720FB0-66AE-4310-921B-F8FBDE5A1C26}" srcId="{A52D1BAE-1E6F-467F-862B-AB4EE11E0220}" destId="{C8E5B83A-8F18-40F7-AF5C-8B055942224A}" srcOrd="2" destOrd="0" parTransId="{5F926BC4-FB0F-470A-BB1F-371AC0535712}" sibTransId="{962341D5-2641-4ABF-9237-68AE4D9E389E}"/>
    <dgm:cxn modelId="{E5D887BB-D8F4-43B1-AEAB-87E06AF21369}" srcId="{5E4797E1-2146-4617-9D44-64C585EC99A0}" destId="{0C666F37-59E5-453B-844B-F47D236CF075}" srcOrd="1" destOrd="0" parTransId="{DD15B768-E53A-4B49-A326-805E6D876659}" sibTransId="{10A5DB2D-458C-430F-A609-93133C91E60C}"/>
    <dgm:cxn modelId="{0B2E57C5-DAD7-4D20-B178-78FDD26679CC}" type="presOf" srcId="{68A8CA64-B39B-42C7-80BE-53FC95D387B2}" destId="{C4FAD9D3-9F7A-4231-9D8D-92C533CE1A6F}" srcOrd="0" destOrd="0" presId="urn:microsoft.com/office/officeart/2005/8/layout/vList5"/>
    <dgm:cxn modelId="{302FC8D8-A3F4-49E8-815B-BD76A7F7C018}" srcId="{A52D1BAE-1E6F-467F-862B-AB4EE11E0220}" destId="{0E2C6131-0A34-4CD8-BF25-10B957B949F3}" srcOrd="0" destOrd="0" parTransId="{5BAEFFAD-6835-432D-8A5F-475B52369471}" sibTransId="{401F77C8-0F2C-433C-A34A-583793FFE4D7}"/>
    <dgm:cxn modelId="{B0BF39DA-615D-41B3-9843-E2F52FED6CA1}" type="presOf" srcId="{30C63B08-B1A2-4E73-9E27-0DFCDB469D91}" destId="{E6B534E7-45B1-40AA-8F9E-8EA6EF0FCDBE}" srcOrd="0" destOrd="0" presId="urn:microsoft.com/office/officeart/2005/8/layout/vList5"/>
    <dgm:cxn modelId="{DA1AE0DF-0A26-4D95-A5E8-206B7D25894F}" type="presOf" srcId="{A52D1BAE-1E6F-467F-862B-AB4EE11E0220}" destId="{F0EEB579-E4F9-457B-ACE6-C02A63986008}" srcOrd="0" destOrd="0" presId="urn:microsoft.com/office/officeart/2005/8/layout/vList5"/>
    <dgm:cxn modelId="{8CAC14E5-5E53-40CF-80B7-AD1B04649B90}" type="presOf" srcId="{0E2C6131-0A34-4CD8-BF25-10B957B949F3}" destId="{FCC4AA49-6C21-4392-96E4-B195A5F8FDA1}" srcOrd="0" destOrd="0" presId="urn:microsoft.com/office/officeart/2005/8/layout/vList5"/>
    <dgm:cxn modelId="{79AE27EA-7D93-456E-8608-EA51BE86D79A}" type="presOf" srcId="{D2BD32AE-4A1D-48F0-B9BB-0E87098221FE}" destId="{C4FAD9D3-9F7A-4231-9D8D-92C533CE1A6F}" srcOrd="0" destOrd="1" presId="urn:microsoft.com/office/officeart/2005/8/layout/vList5"/>
    <dgm:cxn modelId="{52B1D435-769A-4A6C-8DA6-C139B1E1ECD0}" type="presParOf" srcId="{09821D78-6F9A-48C4-8260-76951382544C}" destId="{32D3F85F-E31D-42C3-84B6-EDD6F824C1E3}" srcOrd="0" destOrd="0" presId="urn:microsoft.com/office/officeart/2005/8/layout/vList5"/>
    <dgm:cxn modelId="{B2C5B040-04F5-483D-B2FE-E6F9C38FFC0E}" type="presParOf" srcId="{32D3F85F-E31D-42C3-84B6-EDD6F824C1E3}" destId="{380162C9-A15F-4167-925E-9067650BAFB5}" srcOrd="0" destOrd="0" presId="urn:microsoft.com/office/officeart/2005/8/layout/vList5"/>
    <dgm:cxn modelId="{6B245A57-C65D-4BD3-AC21-8B55AA9896F7}" type="presParOf" srcId="{32D3F85F-E31D-42C3-84B6-EDD6F824C1E3}" destId="{C4FAD9D3-9F7A-4231-9D8D-92C533CE1A6F}" srcOrd="1" destOrd="0" presId="urn:microsoft.com/office/officeart/2005/8/layout/vList5"/>
    <dgm:cxn modelId="{8F5C3E3B-4789-4515-AA5C-F12F9EF30A37}" type="presParOf" srcId="{09821D78-6F9A-48C4-8260-76951382544C}" destId="{92E4E328-CE56-4223-A745-4E09F2A59FD5}" srcOrd="1" destOrd="0" presId="urn:microsoft.com/office/officeart/2005/8/layout/vList5"/>
    <dgm:cxn modelId="{40874234-73C2-4D47-9903-A4CBB79C3E34}" type="presParOf" srcId="{09821D78-6F9A-48C4-8260-76951382544C}" destId="{0A73B898-E5FF-4AA7-BE7F-E7BA0C7E9693}" srcOrd="2" destOrd="0" presId="urn:microsoft.com/office/officeart/2005/8/layout/vList5"/>
    <dgm:cxn modelId="{8270846E-C352-4C6B-A1B5-3F2387DBAA79}" type="presParOf" srcId="{0A73B898-E5FF-4AA7-BE7F-E7BA0C7E9693}" destId="{0A884670-3D9C-4FD3-ABDE-579E15502767}" srcOrd="0" destOrd="0" presId="urn:microsoft.com/office/officeart/2005/8/layout/vList5"/>
    <dgm:cxn modelId="{F6D63734-46B0-4930-8ADD-E53235C4EDD4}" type="presParOf" srcId="{0A73B898-E5FF-4AA7-BE7F-E7BA0C7E9693}" destId="{E6B534E7-45B1-40AA-8F9E-8EA6EF0FCDBE}" srcOrd="1" destOrd="0" presId="urn:microsoft.com/office/officeart/2005/8/layout/vList5"/>
    <dgm:cxn modelId="{7A6375FA-C791-4768-9D67-E7587BCB4294}" type="presParOf" srcId="{09821D78-6F9A-48C4-8260-76951382544C}" destId="{D7CFC04E-E623-4E53-B73A-B8DD48A269B8}" srcOrd="3" destOrd="0" presId="urn:microsoft.com/office/officeart/2005/8/layout/vList5"/>
    <dgm:cxn modelId="{789E065C-5556-4C6E-A823-7EEB1D96DE8A}" type="presParOf" srcId="{09821D78-6F9A-48C4-8260-76951382544C}" destId="{CD42C8BC-09D3-4BDA-994E-52F129F02E32}" srcOrd="4" destOrd="0" presId="urn:microsoft.com/office/officeart/2005/8/layout/vList5"/>
    <dgm:cxn modelId="{06A84D96-B137-41D1-A982-554F2EB77A67}" type="presParOf" srcId="{CD42C8BC-09D3-4BDA-994E-52F129F02E32}" destId="{F0EEB579-E4F9-457B-ACE6-C02A63986008}" srcOrd="0" destOrd="0" presId="urn:microsoft.com/office/officeart/2005/8/layout/vList5"/>
    <dgm:cxn modelId="{58F898F6-E6DF-464A-8653-C8FB759AA3C2}" type="presParOf" srcId="{CD42C8BC-09D3-4BDA-994E-52F129F02E32}" destId="{FCC4AA49-6C21-4392-96E4-B195A5F8FDA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447430-19EF-4FBF-9D2F-6D32D29DB144}" type="doc">
      <dgm:prSet loTypeId="urn:microsoft.com/office/officeart/2005/8/layout/process4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8F950010-818A-4A07-B5C4-7FC2BAD42BF1}">
      <dgm:prSet custT="1"/>
      <dgm:spPr/>
      <dgm:t>
        <a:bodyPr/>
        <a:lstStyle/>
        <a:p>
          <a:r>
            <a:rPr lang="en-US" sz="1800" dirty="0"/>
            <a:t>Annual Limit of $3,690.00</a:t>
          </a:r>
        </a:p>
      </dgm:t>
    </dgm:pt>
    <dgm:pt modelId="{2758AD61-8670-4E82-93B0-EA96F5EDA47F}" type="parTrans" cxnId="{A460EEBD-4A14-44AD-BA92-F0D00DA1E1FD}">
      <dgm:prSet/>
      <dgm:spPr/>
      <dgm:t>
        <a:bodyPr/>
        <a:lstStyle/>
        <a:p>
          <a:endParaRPr lang="en-US"/>
        </a:p>
      </dgm:t>
    </dgm:pt>
    <dgm:pt modelId="{2E903E04-E1BB-4299-B03D-C1D277BC9196}" type="sibTrans" cxnId="{A460EEBD-4A14-44AD-BA92-F0D00DA1E1FD}">
      <dgm:prSet/>
      <dgm:spPr/>
      <dgm:t>
        <a:bodyPr/>
        <a:lstStyle/>
        <a:p>
          <a:endParaRPr lang="en-US"/>
        </a:p>
      </dgm:t>
    </dgm:pt>
    <dgm:pt modelId="{66E6EFF3-1A7C-46F3-8880-56020BC04AFB}">
      <dgm:prSet custT="1"/>
      <dgm:spPr/>
      <dgm:t>
        <a:bodyPr/>
        <a:lstStyle/>
        <a:p>
          <a:r>
            <a:rPr lang="en-US" sz="1800" dirty="0"/>
            <a:t>T2020 UA – Supplemental Support Services</a:t>
          </a:r>
        </a:p>
      </dgm:t>
    </dgm:pt>
    <dgm:pt modelId="{9128FE7D-F29D-4B72-B144-6A6110A9D6B3}" type="parTrans" cxnId="{71891096-85D3-41DF-82C8-CC8E471D401D}">
      <dgm:prSet/>
      <dgm:spPr/>
      <dgm:t>
        <a:bodyPr/>
        <a:lstStyle/>
        <a:p>
          <a:endParaRPr lang="en-US"/>
        </a:p>
      </dgm:t>
    </dgm:pt>
    <dgm:pt modelId="{66B6D374-8634-41D7-8529-5C81A057C0E3}" type="sibTrans" cxnId="{71891096-85D3-41DF-82C8-CC8E471D401D}">
      <dgm:prSet/>
      <dgm:spPr/>
      <dgm:t>
        <a:bodyPr/>
        <a:lstStyle/>
        <a:p>
          <a:endParaRPr lang="en-US"/>
        </a:p>
      </dgm:t>
    </dgm:pt>
    <dgm:pt modelId="{B5CDA8FB-A05F-45DE-B042-E967BB71EA74}">
      <dgm:prSet custT="1"/>
      <dgm:spPr/>
      <dgm:t>
        <a:bodyPr/>
        <a:lstStyle/>
        <a:p>
          <a:r>
            <a:rPr lang="en-US" sz="1400" dirty="0">
              <a:solidFill>
                <a:srgbClr val="0070C0"/>
              </a:solidFill>
            </a:rPr>
            <a:t>Guardianship Requests</a:t>
          </a:r>
        </a:p>
      </dgm:t>
    </dgm:pt>
    <dgm:pt modelId="{2F374F94-EC99-43AE-9FFF-1851B0C2FAD4}" type="parTrans" cxnId="{140AAA40-8E35-495C-BD74-4A1F833768AE}">
      <dgm:prSet/>
      <dgm:spPr/>
      <dgm:t>
        <a:bodyPr/>
        <a:lstStyle/>
        <a:p>
          <a:endParaRPr lang="en-US"/>
        </a:p>
      </dgm:t>
    </dgm:pt>
    <dgm:pt modelId="{2C449833-7961-4E7A-8987-8F4E03F2720E}" type="sibTrans" cxnId="{140AAA40-8E35-495C-BD74-4A1F833768AE}">
      <dgm:prSet/>
      <dgm:spPr/>
      <dgm:t>
        <a:bodyPr/>
        <a:lstStyle/>
        <a:p>
          <a:endParaRPr lang="en-US"/>
        </a:p>
      </dgm:t>
    </dgm:pt>
    <dgm:pt modelId="{01A7D9CA-7F91-4764-ADFD-672A4B084D49}">
      <dgm:prSet custT="1"/>
      <dgm:spPr/>
      <dgm:t>
        <a:bodyPr/>
        <a:lstStyle/>
        <a:p>
          <a:r>
            <a:rPr lang="en-US" sz="1400" dirty="0">
              <a:solidFill>
                <a:srgbClr val="0070C0"/>
              </a:solidFill>
            </a:rPr>
            <a:t>Pest Control Treatment</a:t>
          </a:r>
        </a:p>
      </dgm:t>
    </dgm:pt>
    <dgm:pt modelId="{AA9F4D21-98A2-479D-ADEE-92752411D93F}" type="parTrans" cxnId="{A8CEAC96-50F2-4A8B-A5EA-C82FBFC726A0}">
      <dgm:prSet/>
      <dgm:spPr/>
      <dgm:t>
        <a:bodyPr/>
        <a:lstStyle/>
        <a:p>
          <a:endParaRPr lang="en-US"/>
        </a:p>
      </dgm:t>
    </dgm:pt>
    <dgm:pt modelId="{85CCDE18-FC1F-436F-8F51-C5DD8176B93B}" type="sibTrans" cxnId="{A8CEAC96-50F2-4A8B-A5EA-C82FBFC726A0}">
      <dgm:prSet/>
      <dgm:spPr/>
      <dgm:t>
        <a:bodyPr/>
        <a:lstStyle/>
        <a:p>
          <a:endParaRPr lang="en-US"/>
        </a:p>
      </dgm:t>
    </dgm:pt>
    <dgm:pt modelId="{B2E1FA93-916C-4D43-861B-D9D1838C67FC}">
      <dgm:prSet custT="1"/>
      <dgm:spPr/>
      <dgm:t>
        <a:bodyPr/>
        <a:lstStyle/>
        <a:p>
          <a:r>
            <a:rPr lang="en-US" sz="1400" dirty="0">
              <a:solidFill>
                <a:srgbClr val="0070C0"/>
              </a:solidFill>
            </a:rPr>
            <a:t>Displaced due to Inclement Weather</a:t>
          </a:r>
        </a:p>
      </dgm:t>
    </dgm:pt>
    <dgm:pt modelId="{0F42ED0B-C7EB-46FA-9BEF-04F1F6209BDC}" type="parTrans" cxnId="{C9C14E42-2D28-4630-9FF1-E1C078E1B7DE}">
      <dgm:prSet/>
      <dgm:spPr/>
      <dgm:t>
        <a:bodyPr/>
        <a:lstStyle/>
        <a:p>
          <a:endParaRPr lang="en-US"/>
        </a:p>
      </dgm:t>
    </dgm:pt>
    <dgm:pt modelId="{91285DBE-BF78-455D-9BB7-4FEC0D9DD7D5}" type="sibTrans" cxnId="{C9C14E42-2D28-4630-9FF1-E1C078E1B7DE}">
      <dgm:prSet/>
      <dgm:spPr/>
      <dgm:t>
        <a:bodyPr/>
        <a:lstStyle/>
        <a:p>
          <a:endParaRPr lang="en-US"/>
        </a:p>
      </dgm:t>
    </dgm:pt>
    <dgm:pt modelId="{4E343968-35BF-4E31-A7CC-41EC350CE139}">
      <dgm:prSet custT="1"/>
      <dgm:spPr/>
      <dgm:t>
        <a:bodyPr/>
        <a:lstStyle/>
        <a:p>
          <a:r>
            <a:rPr lang="en-US" sz="1800" dirty="0"/>
            <a:t>T2020 UA U1 – Community Transition Services</a:t>
          </a:r>
        </a:p>
      </dgm:t>
    </dgm:pt>
    <dgm:pt modelId="{64CB7E9D-E910-47E2-8EED-8F53C646952B}" type="parTrans" cxnId="{35D48897-03F1-494E-998B-3D8C7C910119}">
      <dgm:prSet/>
      <dgm:spPr/>
      <dgm:t>
        <a:bodyPr/>
        <a:lstStyle/>
        <a:p>
          <a:endParaRPr lang="en-US"/>
        </a:p>
      </dgm:t>
    </dgm:pt>
    <dgm:pt modelId="{44D3E4D4-76E4-4ADF-96DE-347502A439BC}" type="sibTrans" cxnId="{35D48897-03F1-494E-998B-3D8C7C910119}">
      <dgm:prSet/>
      <dgm:spPr/>
      <dgm:t>
        <a:bodyPr/>
        <a:lstStyle/>
        <a:p>
          <a:endParaRPr lang="en-US"/>
        </a:p>
      </dgm:t>
    </dgm:pt>
    <dgm:pt modelId="{F4419E12-BFDC-4BE9-A217-004A611E4844}">
      <dgm:prSet custT="1"/>
      <dgm:spPr/>
      <dgm:t>
        <a:bodyPr/>
        <a:lstStyle/>
        <a:p>
          <a:r>
            <a:rPr lang="en-US" sz="1400" dirty="0">
              <a:solidFill>
                <a:srgbClr val="0070C0"/>
              </a:solidFill>
            </a:rPr>
            <a:t>Moving from HDC or group home into a residence.</a:t>
          </a:r>
        </a:p>
      </dgm:t>
    </dgm:pt>
    <dgm:pt modelId="{DC07C37A-BBC7-4B6B-B16B-4C775C387003}" type="parTrans" cxnId="{84D58EC2-2D22-4A8E-A444-D498A8B0D642}">
      <dgm:prSet/>
      <dgm:spPr/>
      <dgm:t>
        <a:bodyPr/>
        <a:lstStyle/>
        <a:p>
          <a:endParaRPr lang="en-US"/>
        </a:p>
      </dgm:t>
    </dgm:pt>
    <dgm:pt modelId="{7E7D1963-4EE3-4467-ACE7-5C3D34BBFCED}" type="sibTrans" cxnId="{84D58EC2-2D22-4A8E-A444-D498A8B0D642}">
      <dgm:prSet/>
      <dgm:spPr/>
      <dgm:t>
        <a:bodyPr/>
        <a:lstStyle/>
        <a:p>
          <a:endParaRPr lang="en-US"/>
        </a:p>
      </dgm:t>
    </dgm:pt>
    <dgm:pt modelId="{B8E83D17-E3BE-4B08-897D-D89C6CD3B2F8}">
      <dgm:prSet custT="1"/>
      <dgm:spPr/>
      <dgm:t>
        <a:bodyPr/>
        <a:lstStyle/>
        <a:p>
          <a:r>
            <a:rPr lang="en-US" sz="1400" dirty="0">
              <a:solidFill>
                <a:srgbClr val="0070C0"/>
              </a:solidFill>
            </a:rPr>
            <a:t>Cannot use for rent, appliances, food, or recreational items.</a:t>
          </a:r>
        </a:p>
      </dgm:t>
    </dgm:pt>
    <dgm:pt modelId="{FA7F0742-3CBF-460D-B714-2A3B2048090B}" type="parTrans" cxnId="{A5BB43F0-7A00-4161-8217-750C8D304036}">
      <dgm:prSet/>
      <dgm:spPr/>
      <dgm:t>
        <a:bodyPr/>
        <a:lstStyle/>
        <a:p>
          <a:endParaRPr lang="en-US"/>
        </a:p>
      </dgm:t>
    </dgm:pt>
    <dgm:pt modelId="{E544485B-CF78-455B-8EC2-C638204FBAE3}" type="sibTrans" cxnId="{A5BB43F0-7A00-4161-8217-750C8D304036}">
      <dgm:prSet/>
      <dgm:spPr/>
      <dgm:t>
        <a:bodyPr/>
        <a:lstStyle/>
        <a:p>
          <a:endParaRPr lang="en-US"/>
        </a:p>
      </dgm:t>
    </dgm:pt>
    <dgm:pt modelId="{CA52706E-E617-41AC-BD09-0D2540D89CC7}">
      <dgm:prSet custT="1"/>
      <dgm:spPr/>
      <dgm:t>
        <a:bodyPr/>
        <a:lstStyle/>
        <a:p>
          <a:r>
            <a:rPr lang="en-US" sz="1800" dirty="0"/>
            <a:t>T2028 – Specialized Medical Supplies</a:t>
          </a:r>
        </a:p>
      </dgm:t>
    </dgm:pt>
    <dgm:pt modelId="{5BD06548-CA70-4750-8CC2-2E259313B900}" type="parTrans" cxnId="{AD6EBF22-A930-480F-903D-6062A593E2F4}">
      <dgm:prSet/>
      <dgm:spPr/>
      <dgm:t>
        <a:bodyPr/>
        <a:lstStyle/>
        <a:p>
          <a:endParaRPr lang="en-US"/>
        </a:p>
      </dgm:t>
    </dgm:pt>
    <dgm:pt modelId="{FB136DC5-B162-4DE3-AA30-E28EA195F766}" type="sibTrans" cxnId="{AD6EBF22-A930-480F-903D-6062A593E2F4}">
      <dgm:prSet/>
      <dgm:spPr/>
      <dgm:t>
        <a:bodyPr/>
        <a:lstStyle/>
        <a:p>
          <a:endParaRPr lang="en-US"/>
        </a:p>
      </dgm:t>
    </dgm:pt>
    <dgm:pt modelId="{64617104-BEAA-4F47-B315-D822D6FA10DE}">
      <dgm:prSet custT="1"/>
      <dgm:spPr/>
      <dgm:t>
        <a:bodyPr/>
        <a:lstStyle/>
        <a:p>
          <a:r>
            <a:rPr lang="en-US" sz="1400" dirty="0">
              <a:solidFill>
                <a:srgbClr val="0070C0"/>
              </a:solidFill>
            </a:rPr>
            <a:t>Authorizations for 1 year.</a:t>
          </a:r>
        </a:p>
      </dgm:t>
    </dgm:pt>
    <dgm:pt modelId="{73D8B948-B2FB-48C0-825E-310F9AE8D01F}" type="parTrans" cxnId="{D703A8DA-561A-40E5-8BCF-78739566ECB5}">
      <dgm:prSet/>
      <dgm:spPr/>
      <dgm:t>
        <a:bodyPr/>
        <a:lstStyle/>
        <a:p>
          <a:endParaRPr lang="en-US"/>
        </a:p>
      </dgm:t>
    </dgm:pt>
    <dgm:pt modelId="{4998CE28-877D-485A-9107-6BD6F3A853CA}" type="sibTrans" cxnId="{D703A8DA-561A-40E5-8BCF-78739566ECB5}">
      <dgm:prSet/>
      <dgm:spPr/>
      <dgm:t>
        <a:bodyPr/>
        <a:lstStyle/>
        <a:p>
          <a:endParaRPr lang="en-US"/>
        </a:p>
      </dgm:t>
    </dgm:pt>
    <dgm:pt modelId="{0E1163A0-6EBF-49E1-AD56-7C9305E11B59}">
      <dgm:prSet custT="1"/>
      <dgm:spPr/>
      <dgm:t>
        <a:bodyPr/>
        <a:lstStyle/>
        <a:p>
          <a:r>
            <a:rPr lang="en-US" sz="1400" dirty="0">
              <a:solidFill>
                <a:srgbClr val="0070C0"/>
              </a:solidFill>
            </a:rPr>
            <a:t>Letter of medical necessity or medical justification.</a:t>
          </a:r>
        </a:p>
      </dgm:t>
    </dgm:pt>
    <dgm:pt modelId="{8DA3074D-F325-4F9F-A534-1CD72E07356B}" type="parTrans" cxnId="{C1E57DE1-97E0-4D35-B6C2-FABE4445917D}">
      <dgm:prSet/>
      <dgm:spPr/>
      <dgm:t>
        <a:bodyPr/>
        <a:lstStyle/>
        <a:p>
          <a:endParaRPr lang="en-US"/>
        </a:p>
      </dgm:t>
    </dgm:pt>
    <dgm:pt modelId="{54FC2F89-F449-4870-A99A-B6B5B0C9BDDE}" type="sibTrans" cxnId="{C1E57DE1-97E0-4D35-B6C2-FABE4445917D}">
      <dgm:prSet/>
      <dgm:spPr/>
      <dgm:t>
        <a:bodyPr/>
        <a:lstStyle/>
        <a:p>
          <a:endParaRPr lang="en-US"/>
        </a:p>
      </dgm:t>
    </dgm:pt>
    <dgm:pt modelId="{876DFDC4-F44F-4CC0-A378-CA7E19FFF7F0}" type="pres">
      <dgm:prSet presAssocID="{FA447430-19EF-4FBF-9D2F-6D32D29DB144}" presName="Name0" presStyleCnt="0">
        <dgm:presLayoutVars>
          <dgm:dir/>
          <dgm:animLvl val="lvl"/>
          <dgm:resizeHandles val="exact"/>
        </dgm:presLayoutVars>
      </dgm:prSet>
      <dgm:spPr/>
    </dgm:pt>
    <dgm:pt modelId="{A28F75EE-0243-40F8-8F4A-E2F74094EDFA}" type="pres">
      <dgm:prSet presAssocID="{CA52706E-E617-41AC-BD09-0D2540D89CC7}" presName="boxAndChildren" presStyleCnt="0"/>
      <dgm:spPr/>
    </dgm:pt>
    <dgm:pt modelId="{9CC1045A-38E2-4E7C-BD55-F2894109A9D3}" type="pres">
      <dgm:prSet presAssocID="{CA52706E-E617-41AC-BD09-0D2540D89CC7}" presName="parentTextBox" presStyleLbl="node1" presStyleIdx="0" presStyleCnt="4"/>
      <dgm:spPr/>
    </dgm:pt>
    <dgm:pt modelId="{B947AC6C-7C98-417B-839D-DE1CC1A7A62B}" type="pres">
      <dgm:prSet presAssocID="{CA52706E-E617-41AC-BD09-0D2540D89CC7}" presName="entireBox" presStyleLbl="node1" presStyleIdx="0" presStyleCnt="4"/>
      <dgm:spPr/>
    </dgm:pt>
    <dgm:pt modelId="{76349EE3-4AB2-4AF3-84B1-249ED6D2AC4F}" type="pres">
      <dgm:prSet presAssocID="{CA52706E-E617-41AC-BD09-0D2540D89CC7}" presName="descendantBox" presStyleCnt="0"/>
      <dgm:spPr/>
    </dgm:pt>
    <dgm:pt modelId="{B1E43B63-F0DF-498A-8E9E-8B75BA9C2E21}" type="pres">
      <dgm:prSet presAssocID="{64617104-BEAA-4F47-B315-D822D6FA10DE}" presName="childTextBox" presStyleLbl="fgAccFollowNode1" presStyleIdx="0" presStyleCnt="7">
        <dgm:presLayoutVars>
          <dgm:bulletEnabled val="1"/>
        </dgm:presLayoutVars>
      </dgm:prSet>
      <dgm:spPr/>
    </dgm:pt>
    <dgm:pt modelId="{07FBA42A-5B4C-415C-9953-0C4E07171764}" type="pres">
      <dgm:prSet presAssocID="{0E1163A0-6EBF-49E1-AD56-7C9305E11B59}" presName="childTextBox" presStyleLbl="fgAccFollowNode1" presStyleIdx="1" presStyleCnt="7">
        <dgm:presLayoutVars>
          <dgm:bulletEnabled val="1"/>
        </dgm:presLayoutVars>
      </dgm:prSet>
      <dgm:spPr/>
    </dgm:pt>
    <dgm:pt modelId="{831395E4-306E-4EC0-8D07-9C4DCFF7A94D}" type="pres">
      <dgm:prSet presAssocID="{44D3E4D4-76E4-4ADF-96DE-347502A439BC}" presName="sp" presStyleCnt="0"/>
      <dgm:spPr/>
    </dgm:pt>
    <dgm:pt modelId="{36213608-9C0E-4094-B012-3BE31C8DC7DB}" type="pres">
      <dgm:prSet presAssocID="{4E343968-35BF-4E31-A7CC-41EC350CE139}" presName="arrowAndChildren" presStyleCnt="0"/>
      <dgm:spPr/>
    </dgm:pt>
    <dgm:pt modelId="{DCE8858D-7EF7-4DE7-8D9E-7D75AED4B328}" type="pres">
      <dgm:prSet presAssocID="{4E343968-35BF-4E31-A7CC-41EC350CE139}" presName="parentTextArrow" presStyleLbl="node1" presStyleIdx="0" presStyleCnt="4"/>
      <dgm:spPr/>
    </dgm:pt>
    <dgm:pt modelId="{EF63EDB7-204B-42A5-B29F-C086E501676A}" type="pres">
      <dgm:prSet presAssocID="{4E343968-35BF-4E31-A7CC-41EC350CE139}" presName="arrow" presStyleLbl="node1" presStyleIdx="1" presStyleCnt="4"/>
      <dgm:spPr/>
    </dgm:pt>
    <dgm:pt modelId="{0E18411C-54A3-4821-91D0-55403582F3A3}" type="pres">
      <dgm:prSet presAssocID="{4E343968-35BF-4E31-A7CC-41EC350CE139}" presName="descendantArrow" presStyleCnt="0"/>
      <dgm:spPr/>
    </dgm:pt>
    <dgm:pt modelId="{D5167BD5-5197-472D-9FE6-882EF99045D7}" type="pres">
      <dgm:prSet presAssocID="{F4419E12-BFDC-4BE9-A217-004A611E4844}" presName="childTextArrow" presStyleLbl="fgAccFollowNode1" presStyleIdx="2" presStyleCnt="7">
        <dgm:presLayoutVars>
          <dgm:bulletEnabled val="1"/>
        </dgm:presLayoutVars>
      </dgm:prSet>
      <dgm:spPr/>
    </dgm:pt>
    <dgm:pt modelId="{F827CF81-2D97-4CFA-BEEC-8A3CA829C3E9}" type="pres">
      <dgm:prSet presAssocID="{B8E83D17-E3BE-4B08-897D-D89C6CD3B2F8}" presName="childTextArrow" presStyleLbl="fgAccFollowNode1" presStyleIdx="3" presStyleCnt="7">
        <dgm:presLayoutVars>
          <dgm:bulletEnabled val="1"/>
        </dgm:presLayoutVars>
      </dgm:prSet>
      <dgm:spPr/>
    </dgm:pt>
    <dgm:pt modelId="{B38F319C-7D52-4387-9BC3-CA9DDACE958D}" type="pres">
      <dgm:prSet presAssocID="{66B6D374-8634-41D7-8529-5C81A057C0E3}" presName="sp" presStyleCnt="0"/>
      <dgm:spPr/>
    </dgm:pt>
    <dgm:pt modelId="{D500888E-0652-4D90-8308-A6CF5B8C7D41}" type="pres">
      <dgm:prSet presAssocID="{66E6EFF3-1A7C-46F3-8880-56020BC04AFB}" presName="arrowAndChildren" presStyleCnt="0"/>
      <dgm:spPr/>
    </dgm:pt>
    <dgm:pt modelId="{D37F619C-8108-4C82-A7E1-5AA2158E855E}" type="pres">
      <dgm:prSet presAssocID="{66E6EFF3-1A7C-46F3-8880-56020BC04AFB}" presName="parentTextArrow" presStyleLbl="node1" presStyleIdx="1" presStyleCnt="4"/>
      <dgm:spPr/>
    </dgm:pt>
    <dgm:pt modelId="{4651D653-A1AA-474F-922F-D0E49CC050D9}" type="pres">
      <dgm:prSet presAssocID="{66E6EFF3-1A7C-46F3-8880-56020BC04AFB}" presName="arrow" presStyleLbl="node1" presStyleIdx="2" presStyleCnt="4"/>
      <dgm:spPr/>
    </dgm:pt>
    <dgm:pt modelId="{88F58F44-0CB6-40FB-9380-4F2D1407E1D4}" type="pres">
      <dgm:prSet presAssocID="{66E6EFF3-1A7C-46F3-8880-56020BC04AFB}" presName="descendantArrow" presStyleCnt="0"/>
      <dgm:spPr/>
    </dgm:pt>
    <dgm:pt modelId="{1653C155-3F0E-4D72-BEA5-1552428E8F2D}" type="pres">
      <dgm:prSet presAssocID="{B5CDA8FB-A05F-45DE-B042-E967BB71EA74}" presName="childTextArrow" presStyleLbl="fgAccFollowNode1" presStyleIdx="4" presStyleCnt="7">
        <dgm:presLayoutVars>
          <dgm:bulletEnabled val="1"/>
        </dgm:presLayoutVars>
      </dgm:prSet>
      <dgm:spPr/>
    </dgm:pt>
    <dgm:pt modelId="{10640DC0-76E2-46EB-8418-7060634A551B}" type="pres">
      <dgm:prSet presAssocID="{01A7D9CA-7F91-4764-ADFD-672A4B084D49}" presName="childTextArrow" presStyleLbl="fgAccFollowNode1" presStyleIdx="5" presStyleCnt="7">
        <dgm:presLayoutVars>
          <dgm:bulletEnabled val="1"/>
        </dgm:presLayoutVars>
      </dgm:prSet>
      <dgm:spPr/>
    </dgm:pt>
    <dgm:pt modelId="{F3BBF1E8-3D66-40B2-A88D-2662C9BB56E5}" type="pres">
      <dgm:prSet presAssocID="{B2E1FA93-916C-4D43-861B-D9D1838C67FC}" presName="childTextArrow" presStyleLbl="fgAccFollowNode1" presStyleIdx="6" presStyleCnt="7">
        <dgm:presLayoutVars>
          <dgm:bulletEnabled val="1"/>
        </dgm:presLayoutVars>
      </dgm:prSet>
      <dgm:spPr/>
    </dgm:pt>
    <dgm:pt modelId="{F4052599-A37E-48AC-9CEB-9BC739F5C43A}" type="pres">
      <dgm:prSet presAssocID="{2E903E04-E1BB-4299-B03D-C1D277BC9196}" presName="sp" presStyleCnt="0"/>
      <dgm:spPr/>
    </dgm:pt>
    <dgm:pt modelId="{E5EF9A7B-9A61-4D37-A873-3791E481AE14}" type="pres">
      <dgm:prSet presAssocID="{8F950010-818A-4A07-B5C4-7FC2BAD42BF1}" presName="arrowAndChildren" presStyleCnt="0"/>
      <dgm:spPr/>
    </dgm:pt>
    <dgm:pt modelId="{A34ED529-4E35-43C8-871B-7AB66C6FB6E4}" type="pres">
      <dgm:prSet presAssocID="{8F950010-818A-4A07-B5C4-7FC2BAD42BF1}" presName="parentTextArrow" presStyleLbl="node1" presStyleIdx="3" presStyleCnt="4"/>
      <dgm:spPr/>
    </dgm:pt>
  </dgm:ptLst>
  <dgm:cxnLst>
    <dgm:cxn modelId="{AFB9450B-A276-4706-A838-BBB58390DB1E}" type="presOf" srcId="{FA447430-19EF-4FBF-9D2F-6D32D29DB144}" destId="{876DFDC4-F44F-4CC0-A378-CA7E19FFF7F0}" srcOrd="0" destOrd="0" presId="urn:microsoft.com/office/officeart/2005/8/layout/process4"/>
    <dgm:cxn modelId="{AD6EBF22-A930-480F-903D-6062A593E2F4}" srcId="{FA447430-19EF-4FBF-9D2F-6D32D29DB144}" destId="{CA52706E-E617-41AC-BD09-0D2540D89CC7}" srcOrd="3" destOrd="0" parTransId="{5BD06548-CA70-4750-8CC2-2E259313B900}" sibTransId="{FB136DC5-B162-4DE3-AA30-E28EA195F766}"/>
    <dgm:cxn modelId="{140AAA40-8E35-495C-BD74-4A1F833768AE}" srcId="{66E6EFF3-1A7C-46F3-8880-56020BC04AFB}" destId="{B5CDA8FB-A05F-45DE-B042-E967BB71EA74}" srcOrd="0" destOrd="0" parTransId="{2F374F94-EC99-43AE-9FFF-1851B0C2FAD4}" sibTransId="{2C449833-7961-4E7A-8987-8F4E03F2720E}"/>
    <dgm:cxn modelId="{1A119F5C-EE51-473D-BDE9-74E900F82972}" type="presOf" srcId="{CA52706E-E617-41AC-BD09-0D2540D89CC7}" destId="{9CC1045A-38E2-4E7C-BD55-F2894109A9D3}" srcOrd="0" destOrd="0" presId="urn:microsoft.com/office/officeart/2005/8/layout/process4"/>
    <dgm:cxn modelId="{C9C14E42-2D28-4630-9FF1-E1C078E1B7DE}" srcId="{66E6EFF3-1A7C-46F3-8880-56020BC04AFB}" destId="{B2E1FA93-916C-4D43-861B-D9D1838C67FC}" srcOrd="2" destOrd="0" parTransId="{0F42ED0B-C7EB-46FA-9BEF-04F1F6209BDC}" sibTransId="{91285DBE-BF78-455D-9BB7-4FEC0D9DD7D5}"/>
    <dgm:cxn modelId="{1E8FF373-9A08-44DB-A6DA-5126F88FAA08}" type="presOf" srcId="{8F950010-818A-4A07-B5C4-7FC2BAD42BF1}" destId="{A34ED529-4E35-43C8-871B-7AB66C6FB6E4}" srcOrd="0" destOrd="0" presId="urn:microsoft.com/office/officeart/2005/8/layout/process4"/>
    <dgm:cxn modelId="{32529189-2869-4EFB-A7C8-4F5A3FF67A69}" type="presOf" srcId="{4E343968-35BF-4E31-A7CC-41EC350CE139}" destId="{DCE8858D-7EF7-4DE7-8D9E-7D75AED4B328}" srcOrd="0" destOrd="0" presId="urn:microsoft.com/office/officeart/2005/8/layout/process4"/>
    <dgm:cxn modelId="{1766ED92-A7A8-47C2-9279-8BAC84916399}" type="presOf" srcId="{01A7D9CA-7F91-4764-ADFD-672A4B084D49}" destId="{10640DC0-76E2-46EB-8418-7060634A551B}" srcOrd="0" destOrd="0" presId="urn:microsoft.com/office/officeart/2005/8/layout/process4"/>
    <dgm:cxn modelId="{71891096-85D3-41DF-82C8-CC8E471D401D}" srcId="{FA447430-19EF-4FBF-9D2F-6D32D29DB144}" destId="{66E6EFF3-1A7C-46F3-8880-56020BC04AFB}" srcOrd="1" destOrd="0" parTransId="{9128FE7D-F29D-4B72-B144-6A6110A9D6B3}" sibTransId="{66B6D374-8634-41D7-8529-5C81A057C0E3}"/>
    <dgm:cxn modelId="{A8CEAC96-50F2-4A8B-A5EA-C82FBFC726A0}" srcId="{66E6EFF3-1A7C-46F3-8880-56020BC04AFB}" destId="{01A7D9CA-7F91-4764-ADFD-672A4B084D49}" srcOrd="1" destOrd="0" parTransId="{AA9F4D21-98A2-479D-ADEE-92752411D93F}" sibTransId="{85CCDE18-FC1F-436F-8F51-C5DD8176B93B}"/>
    <dgm:cxn modelId="{35D48897-03F1-494E-998B-3D8C7C910119}" srcId="{FA447430-19EF-4FBF-9D2F-6D32D29DB144}" destId="{4E343968-35BF-4E31-A7CC-41EC350CE139}" srcOrd="2" destOrd="0" parTransId="{64CB7E9D-E910-47E2-8EED-8F53C646952B}" sibTransId="{44D3E4D4-76E4-4ADF-96DE-347502A439BC}"/>
    <dgm:cxn modelId="{AE4E2C9D-9239-46C5-8E58-3D2374E47885}" type="presOf" srcId="{B8E83D17-E3BE-4B08-897D-D89C6CD3B2F8}" destId="{F827CF81-2D97-4CFA-BEEC-8A3CA829C3E9}" srcOrd="0" destOrd="0" presId="urn:microsoft.com/office/officeart/2005/8/layout/process4"/>
    <dgm:cxn modelId="{1058D4A8-403D-4D14-9BE1-CF9EBF41B77A}" type="presOf" srcId="{66E6EFF3-1A7C-46F3-8880-56020BC04AFB}" destId="{D37F619C-8108-4C82-A7E1-5AA2158E855E}" srcOrd="0" destOrd="0" presId="urn:microsoft.com/office/officeart/2005/8/layout/process4"/>
    <dgm:cxn modelId="{8D82F6B0-8383-4324-855A-FF719CE815EA}" type="presOf" srcId="{CA52706E-E617-41AC-BD09-0D2540D89CC7}" destId="{B947AC6C-7C98-417B-839D-DE1CC1A7A62B}" srcOrd="1" destOrd="0" presId="urn:microsoft.com/office/officeart/2005/8/layout/process4"/>
    <dgm:cxn modelId="{A542D5B9-0495-4C80-BB82-802BFFE44BF1}" type="presOf" srcId="{66E6EFF3-1A7C-46F3-8880-56020BC04AFB}" destId="{4651D653-A1AA-474F-922F-D0E49CC050D9}" srcOrd="1" destOrd="0" presId="urn:microsoft.com/office/officeart/2005/8/layout/process4"/>
    <dgm:cxn modelId="{19C3CFBB-90C6-40CD-BA9A-971F820D8BD9}" type="presOf" srcId="{64617104-BEAA-4F47-B315-D822D6FA10DE}" destId="{B1E43B63-F0DF-498A-8E9E-8B75BA9C2E21}" srcOrd="0" destOrd="0" presId="urn:microsoft.com/office/officeart/2005/8/layout/process4"/>
    <dgm:cxn modelId="{A460EEBD-4A14-44AD-BA92-F0D00DA1E1FD}" srcId="{FA447430-19EF-4FBF-9D2F-6D32D29DB144}" destId="{8F950010-818A-4A07-B5C4-7FC2BAD42BF1}" srcOrd="0" destOrd="0" parTransId="{2758AD61-8670-4E82-93B0-EA96F5EDA47F}" sibTransId="{2E903E04-E1BB-4299-B03D-C1D277BC9196}"/>
    <dgm:cxn modelId="{84D58EC2-2D22-4A8E-A444-D498A8B0D642}" srcId="{4E343968-35BF-4E31-A7CC-41EC350CE139}" destId="{F4419E12-BFDC-4BE9-A217-004A611E4844}" srcOrd="0" destOrd="0" parTransId="{DC07C37A-BBC7-4B6B-B16B-4C775C387003}" sibTransId="{7E7D1963-4EE3-4467-ACE7-5C3D34BBFCED}"/>
    <dgm:cxn modelId="{D703A8DA-561A-40E5-8BCF-78739566ECB5}" srcId="{CA52706E-E617-41AC-BD09-0D2540D89CC7}" destId="{64617104-BEAA-4F47-B315-D822D6FA10DE}" srcOrd="0" destOrd="0" parTransId="{73D8B948-B2FB-48C0-825E-310F9AE8D01F}" sibTransId="{4998CE28-877D-485A-9107-6BD6F3A853CA}"/>
    <dgm:cxn modelId="{6C2AB1DE-547C-4E17-B268-F92D9CA51179}" type="presOf" srcId="{B5CDA8FB-A05F-45DE-B042-E967BB71EA74}" destId="{1653C155-3F0E-4D72-BEA5-1552428E8F2D}" srcOrd="0" destOrd="0" presId="urn:microsoft.com/office/officeart/2005/8/layout/process4"/>
    <dgm:cxn modelId="{C1E57DE1-97E0-4D35-B6C2-FABE4445917D}" srcId="{CA52706E-E617-41AC-BD09-0D2540D89CC7}" destId="{0E1163A0-6EBF-49E1-AD56-7C9305E11B59}" srcOrd="1" destOrd="0" parTransId="{8DA3074D-F325-4F9F-A534-1CD72E07356B}" sibTransId="{54FC2F89-F449-4870-A99A-B6B5B0C9BDDE}"/>
    <dgm:cxn modelId="{DE1F4CE9-6F0F-4BA1-8234-6B88D60FCB01}" type="presOf" srcId="{B2E1FA93-916C-4D43-861B-D9D1838C67FC}" destId="{F3BBF1E8-3D66-40B2-A88D-2662C9BB56E5}" srcOrd="0" destOrd="0" presId="urn:microsoft.com/office/officeart/2005/8/layout/process4"/>
    <dgm:cxn modelId="{A5BB43F0-7A00-4161-8217-750C8D304036}" srcId="{4E343968-35BF-4E31-A7CC-41EC350CE139}" destId="{B8E83D17-E3BE-4B08-897D-D89C6CD3B2F8}" srcOrd="1" destOrd="0" parTransId="{FA7F0742-3CBF-460D-B714-2A3B2048090B}" sibTransId="{E544485B-CF78-455B-8EC2-C638204FBAE3}"/>
    <dgm:cxn modelId="{09B895F6-2793-428B-84A7-0EE8FF98BFFB}" type="presOf" srcId="{0E1163A0-6EBF-49E1-AD56-7C9305E11B59}" destId="{07FBA42A-5B4C-415C-9953-0C4E07171764}" srcOrd="0" destOrd="0" presId="urn:microsoft.com/office/officeart/2005/8/layout/process4"/>
    <dgm:cxn modelId="{12325AF7-B6BE-4A3C-8B5B-29056BB0BF13}" type="presOf" srcId="{4E343968-35BF-4E31-A7CC-41EC350CE139}" destId="{EF63EDB7-204B-42A5-B29F-C086E501676A}" srcOrd="1" destOrd="0" presId="urn:microsoft.com/office/officeart/2005/8/layout/process4"/>
    <dgm:cxn modelId="{E587FAFB-989B-4228-8291-C349D8C7AD90}" type="presOf" srcId="{F4419E12-BFDC-4BE9-A217-004A611E4844}" destId="{D5167BD5-5197-472D-9FE6-882EF99045D7}" srcOrd="0" destOrd="0" presId="urn:microsoft.com/office/officeart/2005/8/layout/process4"/>
    <dgm:cxn modelId="{EF5050AC-2583-45E6-A7FC-B7A5D3FC2CC4}" type="presParOf" srcId="{876DFDC4-F44F-4CC0-A378-CA7E19FFF7F0}" destId="{A28F75EE-0243-40F8-8F4A-E2F74094EDFA}" srcOrd="0" destOrd="0" presId="urn:microsoft.com/office/officeart/2005/8/layout/process4"/>
    <dgm:cxn modelId="{88E379AA-2E93-4166-B844-CB976D956E15}" type="presParOf" srcId="{A28F75EE-0243-40F8-8F4A-E2F74094EDFA}" destId="{9CC1045A-38E2-4E7C-BD55-F2894109A9D3}" srcOrd="0" destOrd="0" presId="urn:microsoft.com/office/officeart/2005/8/layout/process4"/>
    <dgm:cxn modelId="{95610A44-79FA-4F1A-8234-6FD36C5C5221}" type="presParOf" srcId="{A28F75EE-0243-40F8-8F4A-E2F74094EDFA}" destId="{B947AC6C-7C98-417B-839D-DE1CC1A7A62B}" srcOrd="1" destOrd="0" presId="urn:microsoft.com/office/officeart/2005/8/layout/process4"/>
    <dgm:cxn modelId="{CA0ADDBA-3D04-47C6-BAB7-67FDB120BE0A}" type="presParOf" srcId="{A28F75EE-0243-40F8-8F4A-E2F74094EDFA}" destId="{76349EE3-4AB2-4AF3-84B1-249ED6D2AC4F}" srcOrd="2" destOrd="0" presId="urn:microsoft.com/office/officeart/2005/8/layout/process4"/>
    <dgm:cxn modelId="{8889A4D4-BE3C-4FA9-A522-685F8F769B21}" type="presParOf" srcId="{76349EE3-4AB2-4AF3-84B1-249ED6D2AC4F}" destId="{B1E43B63-F0DF-498A-8E9E-8B75BA9C2E21}" srcOrd="0" destOrd="0" presId="urn:microsoft.com/office/officeart/2005/8/layout/process4"/>
    <dgm:cxn modelId="{8FFACB39-8AE8-4533-B0FE-7F2CB4D89AA2}" type="presParOf" srcId="{76349EE3-4AB2-4AF3-84B1-249ED6D2AC4F}" destId="{07FBA42A-5B4C-415C-9953-0C4E07171764}" srcOrd="1" destOrd="0" presId="urn:microsoft.com/office/officeart/2005/8/layout/process4"/>
    <dgm:cxn modelId="{D8BC7B3C-6DFB-4B98-A725-D6A037142D28}" type="presParOf" srcId="{876DFDC4-F44F-4CC0-A378-CA7E19FFF7F0}" destId="{831395E4-306E-4EC0-8D07-9C4DCFF7A94D}" srcOrd="1" destOrd="0" presId="urn:microsoft.com/office/officeart/2005/8/layout/process4"/>
    <dgm:cxn modelId="{AADF9C78-4FC5-4EDC-BEB8-B129F5BBEDA0}" type="presParOf" srcId="{876DFDC4-F44F-4CC0-A378-CA7E19FFF7F0}" destId="{36213608-9C0E-4094-B012-3BE31C8DC7DB}" srcOrd="2" destOrd="0" presId="urn:microsoft.com/office/officeart/2005/8/layout/process4"/>
    <dgm:cxn modelId="{061E0966-E955-4E32-9BEE-6DA015AF2248}" type="presParOf" srcId="{36213608-9C0E-4094-B012-3BE31C8DC7DB}" destId="{DCE8858D-7EF7-4DE7-8D9E-7D75AED4B328}" srcOrd="0" destOrd="0" presId="urn:microsoft.com/office/officeart/2005/8/layout/process4"/>
    <dgm:cxn modelId="{AF7CD2D5-86FA-4EEE-A217-A8E23D03417E}" type="presParOf" srcId="{36213608-9C0E-4094-B012-3BE31C8DC7DB}" destId="{EF63EDB7-204B-42A5-B29F-C086E501676A}" srcOrd="1" destOrd="0" presId="urn:microsoft.com/office/officeart/2005/8/layout/process4"/>
    <dgm:cxn modelId="{70D7761F-C6AB-4EE2-BBB2-EEDEC70006BD}" type="presParOf" srcId="{36213608-9C0E-4094-B012-3BE31C8DC7DB}" destId="{0E18411C-54A3-4821-91D0-55403582F3A3}" srcOrd="2" destOrd="0" presId="urn:microsoft.com/office/officeart/2005/8/layout/process4"/>
    <dgm:cxn modelId="{52DA90F9-A7BB-46ED-8CCD-11FDD7C0EA20}" type="presParOf" srcId="{0E18411C-54A3-4821-91D0-55403582F3A3}" destId="{D5167BD5-5197-472D-9FE6-882EF99045D7}" srcOrd="0" destOrd="0" presId="urn:microsoft.com/office/officeart/2005/8/layout/process4"/>
    <dgm:cxn modelId="{85ABE689-97E6-49EC-8064-CABF0FD7FF3E}" type="presParOf" srcId="{0E18411C-54A3-4821-91D0-55403582F3A3}" destId="{F827CF81-2D97-4CFA-BEEC-8A3CA829C3E9}" srcOrd="1" destOrd="0" presId="urn:microsoft.com/office/officeart/2005/8/layout/process4"/>
    <dgm:cxn modelId="{509E5022-EEFA-44AC-951C-C560547EACE6}" type="presParOf" srcId="{876DFDC4-F44F-4CC0-A378-CA7E19FFF7F0}" destId="{B38F319C-7D52-4387-9BC3-CA9DDACE958D}" srcOrd="3" destOrd="0" presId="urn:microsoft.com/office/officeart/2005/8/layout/process4"/>
    <dgm:cxn modelId="{837EF40B-F18E-48A2-87C2-E03B12AF3ABC}" type="presParOf" srcId="{876DFDC4-F44F-4CC0-A378-CA7E19FFF7F0}" destId="{D500888E-0652-4D90-8308-A6CF5B8C7D41}" srcOrd="4" destOrd="0" presId="urn:microsoft.com/office/officeart/2005/8/layout/process4"/>
    <dgm:cxn modelId="{D482B65A-936E-4B9F-921A-668C6D78DDB8}" type="presParOf" srcId="{D500888E-0652-4D90-8308-A6CF5B8C7D41}" destId="{D37F619C-8108-4C82-A7E1-5AA2158E855E}" srcOrd="0" destOrd="0" presId="urn:microsoft.com/office/officeart/2005/8/layout/process4"/>
    <dgm:cxn modelId="{45EB2263-9D2D-40C9-8B8B-FEFC970677E7}" type="presParOf" srcId="{D500888E-0652-4D90-8308-A6CF5B8C7D41}" destId="{4651D653-A1AA-474F-922F-D0E49CC050D9}" srcOrd="1" destOrd="0" presId="urn:microsoft.com/office/officeart/2005/8/layout/process4"/>
    <dgm:cxn modelId="{B992244A-A0DE-4EAC-97D1-442A70494580}" type="presParOf" srcId="{D500888E-0652-4D90-8308-A6CF5B8C7D41}" destId="{88F58F44-0CB6-40FB-9380-4F2D1407E1D4}" srcOrd="2" destOrd="0" presId="urn:microsoft.com/office/officeart/2005/8/layout/process4"/>
    <dgm:cxn modelId="{186A6215-54D3-4D2E-877C-4554485EF8F0}" type="presParOf" srcId="{88F58F44-0CB6-40FB-9380-4F2D1407E1D4}" destId="{1653C155-3F0E-4D72-BEA5-1552428E8F2D}" srcOrd="0" destOrd="0" presId="urn:microsoft.com/office/officeart/2005/8/layout/process4"/>
    <dgm:cxn modelId="{9814B1CC-5232-4D7B-B7E0-BB7AEC57EB2E}" type="presParOf" srcId="{88F58F44-0CB6-40FB-9380-4F2D1407E1D4}" destId="{10640DC0-76E2-46EB-8418-7060634A551B}" srcOrd="1" destOrd="0" presId="urn:microsoft.com/office/officeart/2005/8/layout/process4"/>
    <dgm:cxn modelId="{BC286A36-CD9E-407A-B927-F87BBAA1939E}" type="presParOf" srcId="{88F58F44-0CB6-40FB-9380-4F2D1407E1D4}" destId="{F3BBF1E8-3D66-40B2-A88D-2662C9BB56E5}" srcOrd="2" destOrd="0" presId="urn:microsoft.com/office/officeart/2005/8/layout/process4"/>
    <dgm:cxn modelId="{EA2414E8-4FDF-484C-B2AD-A352B914B2B9}" type="presParOf" srcId="{876DFDC4-F44F-4CC0-A378-CA7E19FFF7F0}" destId="{F4052599-A37E-48AC-9CEB-9BC739F5C43A}" srcOrd="5" destOrd="0" presId="urn:microsoft.com/office/officeart/2005/8/layout/process4"/>
    <dgm:cxn modelId="{A302C53B-0597-4578-AB6E-42898F67583E}" type="presParOf" srcId="{876DFDC4-F44F-4CC0-A378-CA7E19FFF7F0}" destId="{E5EF9A7B-9A61-4D37-A873-3791E481AE14}" srcOrd="6" destOrd="0" presId="urn:microsoft.com/office/officeart/2005/8/layout/process4"/>
    <dgm:cxn modelId="{0493F781-4ED9-4E0B-BFA0-96975F78A119}" type="presParOf" srcId="{E5EF9A7B-9A61-4D37-A873-3791E481AE14}" destId="{A34ED529-4E35-43C8-871B-7AB66C6FB6E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892DE-0D7E-4E22-B4FA-767FCEFDA59B}">
      <dsp:nvSpPr>
        <dsp:cNvPr id="0" name=""/>
        <dsp:cNvSpPr/>
      </dsp:nvSpPr>
      <dsp:spPr>
        <a:xfrm rot="5400000">
          <a:off x="6318404" y="-2662496"/>
          <a:ext cx="792420" cy="6319637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rgbClr val="0070C0"/>
              </a:solidFill>
            </a:rPr>
            <a:t>H2016 UF – All Units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rgbClr val="0070C0"/>
              </a:solidFill>
            </a:rPr>
            <a:t>H2016 U5 – Custom Rate Request</a:t>
          </a:r>
        </a:p>
      </dsp:txBody>
      <dsp:txXfrm rot="-5400000">
        <a:off x="3554796" y="139795"/>
        <a:ext cx="6280954" cy="715054"/>
      </dsp:txXfrm>
    </dsp:sp>
    <dsp:sp modelId="{5D53978E-2BCA-44FC-A1C2-6AC72C84B965}">
      <dsp:nvSpPr>
        <dsp:cNvPr id="0" name=""/>
        <dsp:cNvSpPr/>
      </dsp:nvSpPr>
      <dsp:spPr>
        <a:xfrm>
          <a:off x="0" y="2059"/>
          <a:ext cx="3554796" cy="9905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1:1 Staffing</a:t>
          </a:r>
        </a:p>
      </dsp:txBody>
      <dsp:txXfrm>
        <a:off x="48353" y="50412"/>
        <a:ext cx="3458090" cy="893819"/>
      </dsp:txXfrm>
    </dsp:sp>
    <dsp:sp modelId="{9589B8B0-4438-4E14-AE9E-AC7CCA1FC960}">
      <dsp:nvSpPr>
        <dsp:cNvPr id="0" name=""/>
        <dsp:cNvSpPr/>
      </dsp:nvSpPr>
      <dsp:spPr>
        <a:xfrm rot="5400000">
          <a:off x="6318404" y="-1622444"/>
          <a:ext cx="792420" cy="6319637"/>
        </a:xfrm>
        <a:prstGeom prst="round2SameRect">
          <a:avLst/>
        </a:prstGeom>
        <a:solidFill>
          <a:schemeClr val="accent3">
            <a:tint val="40000"/>
            <a:alpha val="90000"/>
            <a:hueOff val="2008076"/>
            <a:satOff val="5955"/>
            <a:lumOff val="713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08076"/>
              <a:satOff val="5955"/>
              <a:lumOff val="7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rgbClr val="0070C0"/>
              </a:solidFill>
            </a:rPr>
            <a:t>H2016 U1 </a:t>
          </a:r>
          <a:r>
            <a:rPr lang="en-US" sz="2100" kern="1200">
              <a:solidFill>
                <a:srgbClr val="0070C0"/>
              </a:solidFill>
            </a:rPr>
            <a:t>UQ – </a:t>
          </a:r>
          <a:r>
            <a:rPr lang="en-US" sz="2100" kern="1200" dirty="0">
              <a:solidFill>
                <a:srgbClr val="0070C0"/>
              </a:solidFill>
            </a:rPr>
            <a:t>All Units</a:t>
          </a:r>
        </a:p>
      </dsp:txBody>
      <dsp:txXfrm rot="-5400000">
        <a:off x="3554796" y="1179847"/>
        <a:ext cx="6280954" cy="715054"/>
      </dsp:txXfrm>
    </dsp:sp>
    <dsp:sp modelId="{40B6F237-55BB-44BA-97D8-7AD318EC9EE8}">
      <dsp:nvSpPr>
        <dsp:cNvPr id="0" name=""/>
        <dsp:cNvSpPr/>
      </dsp:nvSpPr>
      <dsp:spPr>
        <a:xfrm>
          <a:off x="0" y="1042111"/>
          <a:ext cx="3554796" cy="990525"/>
        </a:xfrm>
        <a:prstGeom prst="roundRect">
          <a:avLst/>
        </a:prstGeom>
        <a:solidFill>
          <a:schemeClr val="accent3">
            <a:hueOff val="1700002"/>
            <a:satOff val="0"/>
            <a:lumOff val="2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2-4 Members Shared Staffing</a:t>
          </a:r>
        </a:p>
      </dsp:txBody>
      <dsp:txXfrm>
        <a:off x="48353" y="1090464"/>
        <a:ext cx="3458090" cy="893819"/>
      </dsp:txXfrm>
    </dsp:sp>
    <dsp:sp modelId="{072B91C8-2498-4FFC-81E7-E21111ACD4ED}">
      <dsp:nvSpPr>
        <dsp:cNvPr id="0" name=""/>
        <dsp:cNvSpPr/>
      </dsp:nvSpPr>
      <dsp:spPr>
        <a:xfrm rot="5400000">
          <a:off x="6318404" y="-582392"/>
          <a:ext cx="792420" cy="6319637"/>
        </a:xfrm>
        <a:prstGeom prst="round2SameRect">
          <a:avLst/>
        </a:prstGeom>
        <a:solidFill>
          <a:schemeClr val="accent3">
            <a:tint val="40000"/>
            <a:alpha val="90000"/>
            <a:hueOff val="4016153"/>
            <a:satOff val="11911"/>
            <a:lumOff val="1425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4016153"/>
              <a:satOff val="11911"/>
              <a:lumOff val="14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rgbClr val="0070C0"/>
              </a:solidFill>
            </a:rPr>
            <a:t>H2016 U5 US – All Units</a:t>
          </a:r>
        </a:p>
      </dsp:txBody>
      <dsp:txXfrm rot="-5400000">
        <a:off x="3554796" y="2219899"/>
        <a:ext cx="6280954" cy="715054"/>
      </dsp:txXfrm>
    </dsp:sp>
    <dsp:sp modelId="{5AFB5640-C37C-46C0-8EFD-8F8B94675B57}">
      <dsp:nvSpPr>
        <dsp:cNvPr id="0" name=""/>
        <dsp:cNvSpPr/>
      </dsp:nvSpPr>
      <dsp:spPr>
        <a:xfrm>
          <a:off x="0" y="2082163"/>
          <a:ext cx="3554796" cy="990525"/>
        </a:xfrm>
        <a:prstGeom prst="roundRect">
          <a:avLst/>
        </a:prstGeom>
        <a:solidFill>
          <a:schemeClr val="accent3">
            <a:hueOff val="3400003"/>
            <a:satOff val="0"/>
            <a:lumOff val="50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5-9 Members Shared Staffing</a:t>
          </a:r>
        </a:p>
      </dsp:txBody>
      <dsp:txXfrm>
        <a:off x="48353" y="2130516"/>
        <a:ext cx="3458090" cy="893819"/>
      </dsp:txXfrm>
    </dsp:sp>
    <dsp:sp modelId="{660DA734-4FC5-408C-BB6A-C04C42C712EC}">
      <dsp:nvSpPr>
        <dsp:cNvPr id="0" name=""/>
        <dsp:cNvSpPr/>
      </dsp:nvSpPr>
      <dsp:spPr>
        <a:xfrm rot="5400000">
          <a:off x="6318404" y="457658"/>
          <a:ext cx="792420" cy="6319637"/>
        </a:xfrm>
        <a:prstGeom prst="round2SameRect">
          <a:avLst/>
        </a:prstGeom>
        <a:solidFill>
          <a:schemeClr val="accent3">
            <a:tint val="40000"/>
            <a:alpha val="90000"/>
            <a:hueOff val="6024229"/>
            <a:satOff val="17866"/>
            <a:lumOff val="2138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6024229"/>
              <a:satOff val="17866"/>
              <a:lumOff val="21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rgbClr val="0070C0"/>
              </a:solidFill>
            </a:rPr>
            <a:t>S5151 – All Units </a:t>
          </a:r>
        </a:p>
      </dsp:txBody>
      <dsp:txXfrm rot="-5400000">
        <a:off x="3554796" y="3259950"/>
        <a:ext cx="6280954" cy="715054"/>
      </dsp:txXfrm>
    </dsp:sp>
    <dsp:sp modelId="{82EBEB45-FE79-4E7B-8283-2237CB53BA1D}">
      <dsp:nvSpPr>
        <dsp:cNvPr id="0" name=""/>
        <dsp:cNvSpPr/>
      </dsp:nvSpPr>
      <dsp:spPr>
        <a:xfrm>
          <a:off x="0" y="3122215"/>
          <a:ext cx="3554796" cy="990525"/>
        </a:xfrm>
        <a:prstGeom prst="roundRect">
          <a:avLst/>
        </a:prstGeom>
        <a:solidFill>
          <a:schemeClr val="accent3">
            <a:hueOff val="5100005"/>
            <a:satOff val="0"/>
            <a:lumOff val="7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Respite Services</a:t>
          </a:r>
        </a:p>
      </dsp:txBody>
      <dsp:txXfrm>
        <a:off x="48353" y="3170568"/>
        <a:ext cx="3458090" cy="8938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D4312-FB21-460C-8A65-6271435594AF}">
      <dsp:nvSpPr>
        <dsp:cNvPr id="0" name=""/>
        <dsp:cNvSpPr/>
      </dsp:nvSpPr>
      <dsp:spPr>
        <a:xfrm>
          <a:off x="2842" y="637083"/>
          <a:ext cx="2255440" cy="13532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accent4"/>
              </a:solidFill>
            </a:rPr>
            <a:t>Level of Functioning</a:t>
          </a:r>
        </a:p>
      </dsp:txBody>
      <dsp:txXfrm>
        <a:off x="2842" y="637083"/>
        <a:ext cx="2255440" cy="1353264"/>
      </dsp:txXfrm>
    </dsp:sp>
    <dsp:sp modelId="{C7E86C59-BC78-4DFF-9C47-68B462D34C48}">
      <dsp:nvSpPr>
        <dsp:cNvPr id="0" name=""/>
        <dsp:cNvSpPr/>
      </dsp:nvSpPr>
      <dsp:spPr>
        <a:xfrm>
          <a:off x="2483828" y="637083"/>
          <a:ext cx="2255440" cy="13532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Community Engagement</a:t>
          </a:r>
        </a:p>
      </dsp:txBody>
      <dsp:txXfrm>
        <a:off x="2483828" y="637083"/>
        <a:ext cx="2255440" cy="1353264"/>
      </dsp:txXfrm>
    </dsp:sp>
    <dsp:sp modelId="{F585B5C4-D7D0-47F7-9F1F-DE4FEDA3C583}">
      <dsp:nvSpPr>
        <dsp:cNvPr id="0" name=""/>
        <dsp:cNvSpPr/>
      </dsp:nvSpPr>
      <dsp:spPr>
        <a:xfrm>
          <a:off x="4964813" y="637083"/>
          <a:ext cx="2255440" cy="13532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Natural and/or Family Support</a:t>
          </a:r>
        </a:p>
      </dsp:txBody>
      <dsp:txXfrm>
        <a:off x="4964813" y="637083"/>
        <a:ext cx="2255440" cy="1353264"/>
      </dsp:txXfrm>
    </dsp:sp>
    <dsp:sp modelId="{67C55C35-FCAD-4C94-8636-98101D18155A}">
      <dsp:nvSpPr>
        <dsp:cNvPr id="0" name=""/>
        <dsp:cNvSpPr/>
      </dsp:nvSpPr>
      <dsp:spPr>
        <a:xfrm>
          <a:off x="7445798" y="637083"/>
          <a:ext cx="2255440" cy="135326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Behavior Issues (i.e. elopement, aggression, etc.)</a:t>
          </a:r>
        </a:p>
      </dsp:txBody>
      <dsp:txXfrm>
        <a:off x="7445798" y="637083"/>
        <a:ext cx="2255440" cy="1353264"/>
      </dsp:txXfrm>
    </dsp:sp>
    <dsp:sp modelId="{3BAFEE93-2317-4BFC-A057-314B7732F0E3}">
      <dsp:nvSpPr>
        <dsp:cNvPr id="0" name=""/>
        <dsp:cNvSpPr/>
      </dsp:nvSpPr>
      <dsp:spPr>
        <a:xfrm>
          <a:off x="2842" y="2215892"/>
          <a:ext cx="2255440" cy="135326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0070C0"/>
              </a:solidFill>
            </a:rPr>
            <a:t>School </a:t>
          </a:r>
        </a:p>
      </dsp:txBody>
      <dsp:txXfrm>
        <a:off x="2842" y="2215892"/>
        <a:ext cx="2255440" cy="1353264"/>
      </dsp:txXfrm>
    </dsp:sp>
    <dsp:sp modelId="{D3F19133-46DA-43E7-9B9B-05DEA5B049F2}">
      <dsp:nvSpPr>
        <dsp:cNvPr id="0" name=""/>
        <dsp:cNvSpPr/>
      </dsp:nvSpPr>
      <dsp:spPr>
        <a:xfrm>
          <a:off x="2483828" y="2215892"/>
          <a:ext cx="2255440" cy="13532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accent4"/>
              </a:solidFill>
            </a:rPr>
            <a:t>ADDT or Supported Employment </a:t>
          </a:r>
        </a:p>
      </dsp:txBody>
      <dsp:txXfrm>
        <a:off x="2483828" y="2215892"/>
        <a:ext cx="2255440" cy="1353264"/>
      </dsp:txXfrm>
    </dsp:sp>
    <dsp:sp modelId="{F70EE592-1F4B-4A3E-950B-ED2314ACC734}">
      <dsp:nvSpPr>
        <dsp:cNvPr id="0" name=""/>
        <dsp:cNvSpPr/>
      </dsp:nvSpPr>
      <dsp:spPr>
        <a:xfrm>
          <a:off x="4964813" y="2215892"/>
          <a:ext cx="2255440" cy="13532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Comorbid Medical Conditions</a:t>
          </a:r>
        </a:p>
      </dsp:txBody>
      <dsp:txXfrm>
        <a:off x="4964813" y="2215892"/>
        <a:ext cx="2255440" cy="1353264"/>
      </dsp:txXfrm>
    </dsp:sp>
    <dsp:sp modelId="{850C8A91-8C79-43D8-8529-A5CE89815DE9}">
      <dsp:nvSpPr>
        <dsp:cNvPr id="0" name=""/>
        <dsp:cNvSpPr/>
      </dsp:nvSpPr>
      <dsp:spPr>
        <a:xfrm>
          <a:off x="7445798" y="2215892"/>
          <a:ext cx="2255440" cy="13532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Personal Care Services </a:t>
          </a:r>
        </a:p>
      </dsp:txBody>
      <dsp:txXfrm>
        <a:off x="7445798" y="2215892"/>
        <a:ext cx="2255440" cy="13532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AE7D65-A225-42D1-8B59-A58DD0DE34CB}">
      <dsp:nvSpPr>
        <dsp:cNvPr id="0" name=""/>
        <dsp:cNvSpPr/>
      </dsp:nvSpPr>
      <dsp:spPr>
        <a:xfrm>
          <a:off x="3004" y="675415"/>
          <a:ext cx="2929127" cy="11507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H2016 UK – Community Services</a:t>
          </a:r>
        </a:p>
      </dsp:txBody>
      <dsp:txXfrm>
        <a:off x="3004" y="675415"/>
        <a:ext cx="2929127" cy="1150763"/>
      </dsp:txXfrm>
    </dsp:sp>
    <dsp:sp modelId="{4AADAE2D-4F65-4F23-A406-9C5C0B2E3F00}">
      <dsp:nvSpPr>
        <dsp:cNvPr id="0" name=""/>
        <dsp:cNvSpPr/>
      </dsp:nvSpPr>
      <dsp:spPr>
        <a:xfrm>
          <a:off x="3004" y="1826179"/>
          <a:ext cx="2929127" cy="1704644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solidFill>
                <a:srgbClr val="0070C0"/>
              </a:solidFill>
            </a:rPr>
            <a:t>Camps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solidFill>
                <a:srgbClr val="0070C0"/>
              </a:solidFill>
            </a:rPr>
            <a:t>Gym Memberships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solidFill>
                <a:srgbClr val="0070C0"/>
              </a:solidFill>
            </a:rPr>
            <a:t>Other Activities in the Community</a:t>
          </a:r>
        </a:p>
      </dsp:txBody>
      <dsp:txXfrm>
        <a:off x="3004" y="1826179"/>
        <a:ext cx="2929127" cy="1704644"/>
      </dsp:txXfrm>
    </dsp:sp>
    <dsp:sp modelId="{7ADB8C5A-95FD-4379-96E2-BF20ABA7944D}">
      <dsp:nvSpPr>
        <dsp:cNvPr id="0" name=""/>
        <dsp:cNvSpPr/>
      </dsp:nvSpPr>
      <dsp:spPr>
        <a:xfrm>
          <a:off x="3342209" y="675415"/>
          <a:ext cx="2929127" cy="11507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H2016 UC – Companion and Activity Therapy </a:t>
          </a:r>
        </a:p>
      </dsp:txBody>
      <dsp:txXfrm>
        <a:off x="3342209" y="675415"/>
        <a:ext cx="2929127" cy="1150763"/>
      </dsp:txXfrm>
    </dsp:sp>
    <dsp:sp modelId="{7D0320A7-E4EF-4339-8653-26790D96E97C}">
      <dsp:nvSpPr>
        <dsp:cNvPr id="0" name=""/>
        <dsp:cNvSpPr/>
      </dsp:nvSpPr>
      <dsp:spPr>
        <a:xfrm>
          <a:off x="3342209" y="1826179"/>
          <a:ext cx="2929127" cy="1704644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solidFill>
                <a:srgbClr val="0070C0"/>
              </a:solidFill>
            </a:rPr>
            <a:t>Hippotherapy </a:t>
          </a:r>
        </a:p>
      </dsp:txBody>
      <dsp:txXfrm>
        <a:off x="3342209" y="1826179"/>
        <a:ext cx="2929127" cy="1704644"/>
      </dsp:txXfrm>
    </dsp:sp>
    <dsp:sp modelId="{3D8E96B6-2C68-4B92-91C9-F033EBE2472E}">
      <dsp:nvSpPr>
        <dsp:cNvPr id="0" name=""/>
        <dsp:cNvSpPr/>
      </dsp:nvSpPr>
      <dsp:spPr>
        <a:xfrm>
          <a:off x="6681415" y="675415"/>
          <a:ext cx="2929127" cy="11507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H2016 UD and UD US – Transportation </a:t>
          </a:r>
        </a:p>
      </dsp:txBody>
      <dsp:txXfrm>
        <a:off x="6681415" y="675415"/>
        <a:ext cx="2929127" cy="1150763"/>
      </dsp:txXfrm>
    </dsp:sp>
    <dsp:sp modelId="{8C8617F4-E120-4263-830B-BE056A75591B}">
      <dsp:nvSpPr>
        <dsp:cNvPr id="0" name=""/>
        <dsp:cNvSpPr/>
      </dsp:nvSpPr>
      <dsp:spPr>
        <a:xfrm>
          <a:off x="6681415" y="1826179"/>
          <a:ext cx="2929127" cy="1704644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solidFill>
                <a:srgbClr val="0070C0"/>
              </a:solidFill>
            </a:rPr>
            <a:t>5,000 miles with no PA required</a:t>
          </a:r>
        </a:p>
      </dsp:txBody>
      <dsp:txXfrm>
        <a:off x="6681415" y="1826179"/>
        <a:ext cx="2929127" cy="17046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DEEF0-A914-45EF-A95A-250719F188E3}">
      <dsp:nvSpPr>
        <dsp:cNvPr id="0" name=""/>
        <dsp:cNvSpPr/>
      </dsp:nvSpPr>
      <dsp:spPr>
        <a:xfrm>
          <a:off x="0" y="313947"/>
          <a:ext cx="9783763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9329" tIns="374904" rIns="75932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70C0"/>
              </a:solidFill>
            </a:rPr>
            <a:t>Limit is still combined with adaptive equipment</a:t>
          </a:r>
        </a:p>
      </dsp:txBody>
      <dsp:txXfrm>
        <a:off x="0" y="313947"/>
        <a:ext cx="9783763" cy="765450"/>
      </dsp:txXfrm>
    </dsp:sp>
    <dsp:sp modelId="{B4477B6A-8907-4CFF-8867-306E7682FCF1}">
      <dsp:nvSpPr>
        <dsp:cNvPr id="0" name=""/>
        <dsp:cNvSpPr/>
      </dsp:nvSpPr>
      <dsp:spPr>
        <a:xfrm>
          <a:off x="489188" y="48267"/>
          <a:ext cx="6848634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862" tIns="0" rIns="25886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Increased annual max to $12,000</a:t>
          </a:r>
        </a:p>
      </dsp:txBody>
      <dsp:txXfrm>
        <a:off x="515127" y="74206"/>
        <a:ext cx="6796756" cy="479482"/>
      </dsp:txXfrm>
    </dsp:sp>
    <dsp:sp modelId="{90F6EF40-87E8-460A-BBC1-EA63E73E02E7}">
      <dsp:nvSpPr>
        <dsp:cNvPr id="0" name=""/>
        <dsp:cNvSpPr/>
      </dsp:nvSpPr>
      <dsp:spPr>
        <a:xfrm>
          <a:off x="0" y="1442277"/>
          <a:ext cx="978376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A7D218-ED69-4705-B068-445BB53B1532}">
      <dsp:nvSpPr>
        <dsp:cNvPr id="0" name=""/>
        <dsp:cNvSpPr/>
      </dsp:nvSpPr>
      <dsp:spPr>
        <a:xfrm>
          <a:off x="489188" y="1176597"/>
          <a:ext cx="6848634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862" tIns="0" rIns="25886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Estimates over $3,000 require 3 bids.</a:t>
          </a:r>
        </a:p>
      </dsp:txBody>
      <dsp:txXfrm>
        <a:off x="515127" y="1202536"/>
        <a:ext cx="6796756" cy="479482"/>
      </dsp:txXfrm>
    </dsp:sp>
    <dsp:sp modelId="{B729A299-49DC-4945-9CA4-E91F09EBAF62}">
      <dsp:nvSpPr>
        <dsp:cNvPr id="0" name=""/>
        <dsp:cNvSpPr/>
      </dsp:nvSpPr>
      <dsp:spPr>
        <a:xfrm>
          <a:off x="0" y="2258757"/>
          <a:ext cx="9783763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9329" tIns="374904" rIns="75932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70C0"/>
              </a:solidFill>
            </a:rPr>
            <a:t>1 fence per lifetime</a:t>
          </a:r>
        </a:p>
      </dsp:txBody>
      <dsp:txXfrm>
        <a:off x="0" y="2258757"/>
        <a:ext cx="9783763" cy="765450"/>
      </dsp:txXfrm>
    </dsp:sp>
    <dsp:sp modelId="{300FCE8F-EFA9-48BC-816D-4E812AB55141}">
      <dsp:nvSpPr>
        <dsp:cNvPr id="0" name=""/>
        <dsp:cNvSpPr/>
      </dsp:nvSpPr>
      <dsp:spPr>
        <a:xfrm>
          <a:off x="489188" y="1993077"/>
          <a:ext cx="6848634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862" tIns="0" rIns="25886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Limits:</a:t>
          </a:r>
        </a:p>
      </dsp:txBody>
      <dsp:txXfrm>
        <a:off x="515127" y="2019016"/>
        <a:ext cx="6796756" cy="479482"/>
      </dsp:txXfrm>
    </dsp:sp>
    <dsp:sp modelId="{57D8E4CA-2766-4E70-A248-D7F04CED4170}">
      <dsp:nvSpPr>
        <dsp:cNvPr id="0" name=""/>
        <dsp:cNvSpPr/>
      </dsp:nvSpPr>
      <dsp:spPr>
        <a:xfrm>
          <a:off x="0" y="3387088"/>
          <a:ext cx="9783763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9329" tIns="374904" rIns="75932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70C0"/>
              </a:solidFill>
            </a:rPr>
            <a:t>Must submit Site Survey for reimbursement (new this year)</a:t>
          </a:r>
        </a:p>
      </dsp:txBody>
      <dsp:txXfrm>
        <a:off x="0" y="3387088"/>
        <a:ext cx="9783763" cy="765450"/>
      </dsp:txXfrm>
    </dsp:sp>
    <dsp:sp modelId="{74A6A58C-CBDE-486F-AC9A-2C380A157274}">
      <dsp:nvSpPr>
        <dsp:cNvPr id="0" name=""/>
        <dsp:cNvSpPr/>
      </dsp:nvSpPr>
      <dsp:spPr>
        <a:xfrm>
          <a:off x="489188" y="3121408"/>
          <a:ext cx="6848634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862" tIns="0" rIns="25886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Claims:</a:t>
          </a:r>
        </a:p>
      </dsp:txBody>
      <dsp:txXfrm>
        <a:off x="515127" y="3147347"/>
        <a:ext cx="6796756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AD9D3-9F7A-4231-9D8D-92C533CE1A6F}">
      <dsp:nvSpPr>
        <dsp:cNvPr id="0" name=""/>
        <dsp:cNvSpPr/>
      </dsp:nvSpPr>
      <dsp:spPr>
        <a:xfrm rot="5400000">
          <a:off x="6110963" y="-2451088"/>
          <a:ext cx="1084421" cy="6261811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0070C0"/>
              </a:solidFill>
            </a:rPr>
            <a:t>Personal Emergency Response System requests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0070C0"/>
              </a:solidFill>
            </a:rPr>
            <a:t>Includes rental, purchase, repair, and service fees.</a:t>
          </a:r>
        </a:p>
      </dsp:txBody>
      <dsp:txXfrm rot="-5400000">
        <a:off x="3522269" y="190543"/>
        <a:ext cx="6208874" cy="978547"/>
      </dsp:txXfrm>
    </dsp:sp>
    <dsp:sp modelId="{380162C9-A15F-4167-925E-9067650BAFB5}">
      <dsp:nvSpPr>
        <dsp:cNvPr id="0" name=""/>
        <dsp:cNvSpPr/>
      </dsp:nvSpPr>
      <dsp:spPr>
        <a:xfrm>
          <a:off x="0" y="2053"/>
          <a:ext cx="3522268" cy="13555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solidFill>
                <a:schemeClr val="accent4"/>
              </a:solidFill>
            </a:rPr>
            <a:t>S5160, S5161, S5162</a:t>
          </a:r>
        </a:p>
      </dsp:txBody>
      <dsp:txXfrm>
        <a:off x="66171" y="68224"/>
        <a:ext cx="3389926" cy="1223184"/>
      </dsp:txXfrm>
    </dsp:sp>
    <dsp:sp modelId="{E6B534E7-45B1-40AA-8F9E-8EA6EF0FCDBE}">
      <dsp:nvSpPr>
        <dsp:cNvPr id="0" name=""/>
        <dsp:cNvSpPr/>
      </dsp:nvSpPr>
      <dsp:spPr>
        <a:xfrm rot="5400000">
          <a:off x="6110963" y="-1027785"/>
          <a:ext cx="1084421" cy="6261811"/>
        </a:xfrm>
        <a:prstGeom prst="round2SameRect">
          <a:avLst/>
        </a:prstGeom>
        <a:solidFill>
          <a:schemeClr val="accent2">
            <a:tint val="40000"/>
            <a:alpha val="90000"/>
            <a:hueOff val="714990"/>
            <a:satOff val="-12289"/>
            <a:lumOff val="-204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714990"/>
              <a:satOff val="-12289"/>
              <a:lumOff val="-20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0070C0"/>
              </a:solidFill>
            </a:rPr>
            <a:t>Includes vehicle modifications.</a:t>
          </a:r>
        </a:p>
      </dsp:txBody>
      <dsp:txXfrm rot="-5400000">
        <a:off x="3522269" y="1613846"/>
        <a:ext cx="6208874" cy="978547"/>
      </dsp:txXfrm>
    </dsp:sp>
    <dsp:sp modelId="{0A884670-3D9C-4FD3-ABDE-579E15502767}">
      <dsp:nvSpPr>
        <dsp:cNvPr id="0" name=""/>
        <dsp:cNvSpPr/>
      </dsp:nvSpPr>
      <dsp:spPr>
        <a:xfrm>
          <a:off x="0" y="1425356"/>
          <a:ext cx="3522268" cy="1355526"/>
        </a:xfrm>
        <a:prstGeom prst="roundRect">
          <a:avLst/>
        </a:prstGeom>
        <a:solidFill>
          <a:schemeClr val="accent2">
            <a:hueOff val="928119"/>
            <a:satOff val="21171"/>
            <a:lumOff val="-132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solidFill>
                <a:schemeClr val="accent4"/>
              </a:solidFill>
            </a:rPr>
            <a:t>S5165 U1</a:t>
          </a:r>
        </a:p>
      </dsp:txBody>
      <dsp:txXfrm>
        <a:off x="66171" y="1491527"/>
        <a:ext cx="3389926" cy="1223184"/>
      </dsp:txXfrm>
    </dsp:sp>
    <dsp:sp modelId="{FCC4AA49-6C21-4392-96E4-B195A5F8FDA1}">
      <dsp:nvSpPr>
        <dsp:cNvPr id="0" name=""/>
        <dsp:cNvSpPr/>
      </dsp:nvSpPr>
      <dsp:spPr>
        <a:xfrm rot="5400000">
          <a:off x="6110963" y="395517"/>
          <a:ext cx="1084421" cy="6261811"/>
        </a:xfrm>
        <a:prstGeom prst="round2SameRect">
          <a:avLst/>
        </a:prstGeom>
        <a:solidFill>
          <a:schemeClr val="accent2">
            <a:tint val="40000"/>
            <a:alpha val="90000"/>
            <a:hueOff val="1429979"/>
            <a:satOff val="-24579"/>
            <a:lumOff val="-408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429979"/>
              <a:satOff val="-24579"/>
              <a:lumOff val="-40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0070C0"/>
              </a:solidFill>
            </a:rPr>
            <a:t>Letter of medical necessity or justification of equipment.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0070C0"/>
              </a:solidFill>
            </a:rPr>
            <a:t>3 bids if over $1,000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0070C0"/>
              </a:solidFill>
            </a:rPr>
            <a:t>How this helps the member achieve their goals.</a:t>
          </a:r>
        </a:p>
      </dsp:txBody>
      <dsp:txXfrm rot="-5400000">
        <a:off x="3522269" y="3037149"/>
        <a:ext cx="6208874" cy="978547"/>
      </dsp:txXfrm>
    </dsp:sp>
    <dsp:sp modelId="{F0EEB579-E4F9-457B-ACE6-C02A63986008}">
      <dsp:nvSpPr>
        <dsp:cNvPr id="0" name=""/>
        <dsp:cNvSpPr/>
      </dsp:nvSpPr>
      <dsp:spPr>
        <a:xfrm>
          <a:off x="0" y="2848659"/>
          <a:ext cx="3522268" cy="1355526"/>
        </a:xfrm>
        <a:prstGeom prst="roundRect">
          <a:avLst/>
        </a:prstGeom>
        <a:solidFill>
          <a:schemeClr val="accent2">
            <a:hueOff val="1856237"/>
            <a:satOff val="42342"/>
            <a:lumOff val="-2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Required Documentation:</a:t>
          </a:r>
        </a:p>
      </dsp:txBody>
      <dsp:txXfrm>
        <a:off x="66171" y="2914830"/>
        <a:ext cx="3389926" cy="12231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7AC6C-7C98-417B-839D-DE1CC1A7A62B}">
      <dsp:nvSpPr>
        <dsp:cNvPr id="0" name=""/>
        <dsp:cNvSpPr/>
      </dsp:nvSpPr>
      <dsp:spPr>
        <a:xfrm>
          <a:off x="0" y="3450028"/>
          <a:ext cx="9784079" cy="7547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T2028 – Specialized Medical Supplies</a:t>
          </a:r>
        </a:p>
      </dsp:txBody>
      <dsp:txXfrm>
        <a:off x="0" y="3450028"/>
        <a:ext cx="9784079" cy="407582"/>
      </dsp:txXfrm>
    </dsp:sp>
    <dsp:sp modelId="{B1E43B63-F0DF-498A-8E9E-8B75BA9C2E21}">
      <dsp:nvSpPr>
        <dsp:cNvPr id="0" name=""/>
        <dsp:cNvSpPr/>
      </dsp:nvSpPr>
      <dsp:spPr>
        <a:xfrm>
          <a:off x="0" y="3842514"/>
          <a:ext cx="4892039" cy="347199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70C0"/>
              </a:solidFill>
            </a:rPr>
            <a:t>Authorizations for 1 year.</a:t>
          </a:r>
        </a:p>
      </dsp:txBody>
      <dsp:txXfrm>
        <a:off x="0" y="3842514"/>
        <a:ext cx="4892039" cy="347199"/>
      </dsp:txXfrm>
    </dsp:sp>
    <dsp:sp modelId="{07FBA42A-5B4C-415C-9953-0C4E07171764}">
      <dsp:nvSpPr>
        <dsp:cNvPr id="0" name=""/>
        <dsp:cNvSpPr/>
      </dsp:nvSpPr>
      <dsp:spPr>
        <a:xfrm>
          <a:off x="4892039" y="3842514"/>
          <a:ext cx="4892039" cy="347199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70C0"/>
              </a:solidFill>
            </a:rPr>
            <a:t>Letter of medical necessity or medical justification.</a:t>
          </a:r>
        </a:p>
      </dsp:txBody>
      <dsp:txXfrm>
        <a:off x="4892039" y="3842514"/>
        <a:ext cx="4892039" cy="347199"/>
      </dsp:txXfrm>
    </dsp:sp>
    <dsp:sp modelId="{EF63EDB7-204B-42A5-B29F-C086E501676A}">
      <dsp:nvSpPr>
        <dsp:cNvPr id="0" name=""/>
        <dsp:cNvSpPr/>
      </dsp:nvSpPr>
      <dsp:spPr>
        <a:xfrm rot="10800000">
          <a:off x="0" y="2300495"/>
          <a:ext cx="9784079" cy="1160854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T2020 UA U1 – Community Transition Services</a:t>
          </a:r>
        </a:p>
      </dsp:txBody>
      <dsp:txXfrm rot="-10800000">
        <a:off x="0" y="2300495"/>
        <a:ext cx="9784079" cy="407459"/>
      </dsp:txXfrm>
    </dsp:sp>
    <dsp:sp modelId="{D5167BD5-5197-472D-9FE6-882EF99045D7}">
      <dsp:nvSpPr>
        <dsp:cNvPr id="0" name=""/>
        <dsp:cNvSpPr/>
      </dsp:nvSpPr>
      <dsp:spPr>
        <a:xfrm>
          <a:off x="0" y="2707955"/>
          <a:ext cx="4892039" cy="34709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70C0"/>
              </a:solidFill>
            </a:rPr>
            <a:t>Moving from HDC or group home into a residence.</a:t>
          </a:r>
        </a:p>
      </dsp:txBody>
      <dsp:txXfrm>
        <a:off x="0" y="2707955"/>
        <a:ext cx="4892039" cy="347095"/>
      </dsp:txXfrm>
    </dsp:sp>
    <dsp:sp modelId="{F827CF81-2D97-4CFA-BEEC-8A3CA829C3E9}">
      <dsp:nvSpPr>
        <dsp:cNvPr id="0" name=""/>
        <dsp:cNvSpPr/>
      </dsp:nvSpPr>
      <dsp:spPr>
        <a:xfrm>
          <a:off x="4892039" y="2707955"/>
          <a:ext cx="4892039" cy="34709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70C0"/>
              </a:solidFill>
            </a:rPr>
            <a:t>Cannot use for rent, appliances, food, or recreational items.</a:t>
          </a:r>
        </a:p>
      </dsp:txBody>
      <dsp:txXfrm>
        <a:off x="4892039" y="2707955"/>
        <a:ext cx="4892039" cy="347095"/>
      </dsp:txXfrm>
    </dsp:sp>
    <dsp:sp modelId="{4651D653-A1AA-474F-922F-D0E49CC050D9}">
      <dsp:nvSpPr>
        <dsp:cNvPr id="0" name=""/>
        <dsp:cNvSpPr/>
      </dsp:nvSpPr>
      <dsp:spPr>
        <a:xfrm rot="10800000">
          <a:off x="0" y="1150962"/>
          <a:ext cx="9784079" cy="1160854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T2020 UA – Supplemental Support Services</a:t>
          </a:r>
        </a:p>
      </dsp:txBody>
      <dsp:txXfrm rot="-10800000">
        <a:off x="0" y="1150962"/>
        <a:ext cx="9784079" cy="407459"/>
      </dsp:txXfrm>
    </dsp:sp>
    <dsp:sp modelId="{1653C155-3F0E-4D72-BEA5-1552428E8F2D}">
      <dsp:nvSpPr>
        <dsp:cNvPr id="0" name=""/>
        <dsp:cNvSpPr/>
      </dsp:nvSpPr>
      <dsp:spPr>
        <a:xfrm>
          <a:off x="4777" y="1558422"/>
          <a:ext cx="3258175" cy="34709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70C0"/>
              </a:solidFill>
            </a:rPr>
            <a:t>Guardianship Requests</a:t>
          </a:r>
        </a:p>
      </dsp:txBody>
      <dsp:txXfrm>
        <a:off x="4777" y="1558422"/>
        <a:ext cx="3258175" cy="347095"/>
      </dsp:txXfrm>
    </dsp:sp>
    <dsp:sp modelId="{10640DC0-76E2-46EB-8418-7060634A551B}">
      <dsp:nvSpPr>
        <dsp:cNvPr id="0" name=""/>
        <dsp:cNvSpPr/>
      </dsp:nvSpPr>
      <dsp:spPr>
        <a:xfrm>
          <a:off x="3262952" y="1558422"/>
          <a:ext cx="3258175" cy="34709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70C0"/>
              </a:solidFill>
            </a:rPr>
            <a:t>Pest Control Treatment</a:t>
          </a:r>
        </a:p>
      </dsp:txBody>
      <dsp:txXfrm>
        <a:off x="3262952" y="1558422"/>
        <a:ext cx="3258175" cy="347095"/>
      </dsp:txXfrm>
    </dsp:sp>
    <dsp:sp modelId="{F3BBF1E8-3D66-40B2-A88D-2662C9BB56E5}">
      <dsp:nvSpPr>
        <dsp:cNvPr id="0" name=""/>
        <dsp:cNvSpPr/>
      </dsp:nvSpPr>
      <dsp:spPr>
        <a:xfrm>
          <a:off x="6521127" y="1558422"/>
          <a:ext cx="3258175" cy="34709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70C0"/>
              </a:solidFill>
            </a:rPr>
            <a:t>Displaced due to Inclement Weather</a:t>
          </a:r>
        </a:p>
      </dsp:txBody>
      <dsp:txXfrm>
        <a:off x="6521127" y="1558422"/>
        <a:ext cx="3258175" cy="347095"/>
      </dsp:txXfrm>
    </dsp:sp>
    <dsp:sp modelId="{A34ED529-4E35-43C8-871B-7AB66C6FB6E4}">
      <dsp:nvSpPr>
        <dsp:cNvPr id="0" name=""/>
        <dsp:cNvSpPr/>
      </dsp:nvSpPr>
      <dsp:spPr>
        <a:xfrm rot="10800000">
          <a:off x="0" y="1429"/>
          <a:ext cx="9784079" cy="1160854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Annual Limit of $3,690.00</a:t>
          </a:r>
        </a:p>
      </dsp:txBody>
      <dsp:txXfrm rot="10800000">
        <a:off x="0" y="1429"/>
        <a:ext cx="9784079" cy="754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11A26-7847-4D6B-9F04-E79AA520E82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734A3-3191-42F5-8B48-49060614F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5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734A3-3191-42F5-8B48-49060614FC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9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3E0-E643-461A-91E6-F9BA4A5487D6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C6EF-A83D-4F7E-B465-B3DF2CE57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3E0-E643-461A-91E6-F9BA4A5487D6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C6EF-A83D-4F7E-B465-B3DF2CE57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6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2143B3E0-E643-461A-91E6-F9BA4A5487D6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F87C6EF-A83D-4F7E-B465-B3DF2CE57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8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3E0-E643-461A-91E6-F9BA4A5487D6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C6EF-A83D-4F7E-B465-B3DF2CE57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43B3E0-E643-461A-91E6-F9BA4A5487D6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87C6EF-A83D-4F7E-B465-B3DF2CE57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0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3E0-E643-461A-91E6-F9BA4A5487D6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C6EF-A83D-4F7E-B465-B3DF2CE57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8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3E0-E643-461A-91E6-F9BA4A5487D6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C6EF-A83D-4F7E-B465-B3DF2CE57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7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3E0-E643-461A-91E6-F9BA4A5487D6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C6EF-A83D-4F7E-B465-B3DF2CE57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4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3E0-E643-461A-91E6-F9BA4A5487D6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C6EF-A83D-4F7E-B465-B3DF2CE57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3E0-E643-461A-91E6-F9BA4A5487D6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C6EF-A83D-4F7E-B465-B3DF2CE57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7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3E0-E643-461A-91E6-F9BA4A5487D6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C6EF-A83D-4F7E-B465-B3DF2CE57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6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BFB80ED-C88D-2848-97D4-691E39F9578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B0E01F6-481D-A449-B776-89ABAD3C5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07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5F9F5EB8-AB42-47FD-8F4A-176C0A4B1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03463256-2874-4AB8-BE2C-9DE89C4A7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C5FC367A-9D12-3E68-90E0-08BCADC916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2460" y="640080"/>
            <a:ext cx="7707080" cy="2697480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96078A10-9FA1-43BD-9125-BEF5DB4D6D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3657600"/>
            <a:ext cx="12188952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105C8021-F53B-2127-9B6F-F959DA82F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59" y="3794760"/>
            <a:ext cx="11471565" cy="17393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6000" spc="150" dirty="0" err="1">
                <a:solidFill>
                  <a:schemeClr val="bg1"/>
                </a:solidFill>
              </a:rPr>
              <a:t>Ces</a:t>
            </a:r>
            <a:r>
              <a:rPr lang="en-US" sz="6000" spc="150" dirty="0">
                <a:solidFill>
                  <a:schemeClr val="bg1"/>
                </a:solidFill>
              </a:rPr>
              <a:t> waiver training 2024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257306-43C3-46C7-C933-49BC8CBD6225}"/>
              </a:ext>
            </a:extLst>
          </p:cNvPr>
          <p:cNvSpPr txBox="1"/>
          <p:nvPr/>
        </p:nvSpPr>
        <p:spPr>
          <a:xfrm>
            <a:off x="-4443413" y="-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615691-AFC1-E75B-22B3-79DE041D4F38}"/>
              </a:ext>
            </a:extLst>
          </p:cNvPr>
          <p:cNvSpPr txBox="1"/>
          <p:nvPr/>
        </p:nvSpPr>
        <p:spPr>
          <a:xfrm>
            <a:off x="-8815388" y="-49434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2FC32E-53DE-975D-3BB7-215EF4440951}"/>
              </a:ext>
            </a:extLst>
          </p:cNvPr>
          <p:cNvSpPr txBox="1"/>
          <p:nvPr/>
        </p:nvSpPr>
        <p:spPr>
          <a:xfrm>
            <a:off x="-13301663" y="-73580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A47C97-2A1B-76C4-2A1B-A7AC6612B7C4}"/>
              </a:ext>
            </a:extLst>
          </p:cNvPr>
          <p:cNvSpPr txBox="1"/>
          <p:nvPr/>
        </p:nvSpPr>
        <p:spPr>
          <a:xfrm>
            <a:off x="-17787938" y="-97726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E81DBD-9804-53BD-A2CE-B4CFE6AB3D3F}"/>
              </a:ext>
            </a:extLst>
          </p:cNvPr>
          <p:cNvSpPr txBox="1"/>
          <p:nvPr/>
        </p:nvSpPr>
        <p:spPr>
          <a:xfrm>
            <a:off x="-22274213" y="-121872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C5A95D-7611-2E0B-8724-DD580558ED78}"/>
              </a:ext>
            </a:extLst>
          </p:cNvPr>
          <p:cNvSpPr txBox="1"/>
          <p:nvPr/>
        </p:nvSpPr>
        <p:spPr>
          <a:xfrm>
            <a:off x="-26760488" y="-146018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05E2470-810E-6DE0-0AC7-4F9C94D89E15}"/>
              </a:ext>
            </a:extLst>
          </p:cNvPr>
          <p:cNvSpPr txBox="1"/>
          <p:nvPr/>
        </p:nvSpPr>
        <p:spPr>
          <a:xfrm>
            <a:off x="-31246763" y="-170164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20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F09CC-2994-A29E-CA88-4934406CA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we consider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7EAEFEA0-C301-8BD1-4D39-1F95D5D0949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82338387"/>
              </p:ext>
            </p:extLst>
          </p:nvPr>
        </p:nvGraphicFramePr>
        <p:xfrm>
          <a:off x="1205344" y="2011680"/>
          <a:ext cx="9704082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4298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C488C-5B98-7593-608F-82FEAA8F1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Supportive living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25B2C07-5829-256E-7A45-F5AC89794C2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18578149"/>
              </p:ext>
            </p:extLst>
          </p:nvPr>
        </p:nvGraphicFramePr>
        <p:xfrm>
          <a:off x="1205343" y="2011680"/>
          <a:ext cx="9613547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6213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25239F-A6FB-43A8-BD4A-3FB7C0B48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BD0E37-920E-2625-10C4-9D6B76586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Required documentation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3D2DD-28F6-4EA4-B2E6-A0DCA195E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25486" y="2250857"/>
            <a:ext cx="5309230" cy="3510934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dirty="0"/>
              <a:t>Letter of medical necessity from PCP or justification of service</a:t>
            </a:r>
          </a:p>
          <a:p>
            <a:r>
              <a:rPr lang="en-US" dirty="0"/>
              <a:t>Budget sheet or cost of service breakdown</a:t>
            </a:r>
          </a:p>
          <a:p>
            <a:r>
              <a:rPr lang="en-US" dirty="0"/>
              <a:t>How does this accomplish the member’s goals?</a:t>
            </a:r>
          </a:p>
          <a:p>
            <a:r>
              <a:rPr lang="en-US" dirty="0"/>
              <a:t>Must be submitted BEFORE the service occurs.</a:t>
            </a:r>
          </a:p>
          <a:p>
            <a:r>
              <a:rPr lang="en-US" dirty="0"/>
              <a:t>Cannot already be paid and then reimbursed. </a:t>
            </a:r>
          </a:p>
        </p:txBody>
      </p:sp>
      <p:pic>
        <p:nvPicPr>
          <p:cNvPr id="5" name="Picture 92" descr="A green line drawing of a stack of papers&#10;&#10;Description automatically generated">
            <a:extLst>
              <a:ext uri="{FF2B5EF4-FFF2-40B4-BE49-F238E27FC236}">
                <a16:creationId xmlns:a16="http://schemas.microsoft.com/office/drawing/2014/main" id="{700D5AE6-5929-2561-1100-C02AD6F13E2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biLevel thresh="25000"/>
            <a:alphaModFix amt="85000"/>
          </a:blip>
          <a:stretch/>
        </p:blipFill>
        <p:spPr bwMode="auto">
          <a:xfrm>
            <a:off x="6856100" y="2121962"/>
            <a:ext cx="3759707" cy="376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276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73830F-CB5B-0E5E-218E-66C947C55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waiver requests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E59483-0FC1-F77F-D9F9-0822C61E67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31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78E4B1-0949-BB93-59F6-95F351D5B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50A928-1374-E44D-340F-9FC3DF401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7319" y="1962770"/>
            <a:ext cx="4910614" cy="4697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UK – PCSP Participation</a:t>
            </a:r>
          </a:p>
          <a:p>
            <a:pPr lvl="1"/>
            <a:r>
              <a:rPr lang="en-US" dirty="0"/>
              <a:t>2 units annual maximum</a:t>
            </a:r>
          </a:p>
          <a:p>
            <a:pPr lvl="1"/>
            <a:r>
              <a:rPr lang="en-US" dirty="0"/>
              <a:t>Provider required to attend PSCP and sign cooperative agreement.</a:t>
            </a:r>
          </a:p>
          <a:p>
            <a:pPr lvl="1"/>
            <a:r>
              <a:rPr lang="en-US" dirty="0"/>
              <a:t>Goals from PCSP should be incorporated into the Supportive Living goals.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U3 – Testing</a:t>
            </a:r>
          </a:p>
          <a:p>
            <a:pPr lvl="1"/>
            <a:r>
              <a:rPr lang="en-US" dirty="0"/>
              <a:t>Testing must be conducted by a Psychologist, LPE, MD, or SLP (adaptive only). </a:t>
            </a:r>
          </a:p>
          <a:p>
            <a:pPr lvl="1"/>
            <a:r>
              <a:rPr lang="en-US" dirty="0"/>
              <a:t>Empower Care Coordinator can assist with locating the testing date from DDS.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A6BA82B-F84A-A26F-5742-C909B9A17CD6}"/>
              </a:ext>
            </a:extLst>
          </p:cNvPr>
          <p:cNvSpPr txBox="1">
            <a:spLocks/>
          </p:cNvSpPr>
          <p:nvPr/>
        </p:nvSpPr>
        <p:spPr>
          <a:xfrm>
            <a:off x="1205344" y="2011680"/>
            <a:ext cx="47548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03920AE-D75F-2462-DDD4-812C4C652BA0}"/>
              </a:ext>
            </a:extLst>
          </p:cNvPr>
          <p:cNvSpPr txBox="1">
            <a:spLocks/>
          </p:cNvSpPr>
          <p:nvPr/>
        </p:nvSpPr>
        <p:spPr>
          <a:xfrm>
            <a:off x="6231778" y="1962770"/>
            <a:ext cx="4910614" cy="4517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/>
              <a:t>U4 – Training of DSP</a:t>
            </a:r>
          </a:p>
          <a:p>
            <a:pPr lvl="1"/>
            <a:r>
              <a:rPr lang="en-US" dirty="0"/>
              <a:t>Attestation by provider must include training was conducted in any of the following areas:</a:t>
            </a:r>
          </a:p>
          <a:p>
            <a:pPr lvl="2"/>
            <a:r>
              <a:rPr lang="en-US" dirty="0"/>
              <a:t>PCSP goals</a:t>
            </a:r>
          </a:p>
          <a:p>
            <a:pPr lvl="2"/>
            <a:r>
              <a:rPr lang="en-US" dirty="0"/>
              <a:t>Behaviors specific to the member</a:t>
            </a:r>
          </a:p>
          <a:p>
            <a:pPr lvl="2"/>
            <a:r>
              <a:rPr lang="en-US" dirty="0"/>
              <a:t>Safety plan</a:t>
            </a:r>
          </a:p>
          <a:p>
            <a:pPr lvl="2"/>
            <a:r>
              <a:rPr lang="en-US" dirty="0"/>
              <a:t>Nursing Consults</a:t>
            </a:r>
          </a:p>
          <a:p>
            <a:pPr lvl="2"/>
            <a:r>
              <a:rPr lang="en-US" dirty="0"/>
              <a:t>Medication Management including MAR, list of medications, and side effects.</a:t>
            </a:r>
          </a:p>
          <a:p>
            <a:pPr marL="228600" lvl="1" indent="0">
              <a:buNone/>
            </a:pPr>
            <a:endParaRPr lang="en-US" dirty="0"/>
          </a:p>
          <a:p>
            <a:pPr lvl="1"/>
            <a:r>
              <a:rPr lang="en-US" dirty="0"/>
              <a:t>Maximum of 5 units annually, but based on need for nursing consults. </a:t>
            </a:r>
          </a:p>
        </p:txBody>
      </p:sp>
    </p:spTree>
    <p:extLst>
      <p:ext uri="{BB962C8B-B14F-4D97-AF65-F5344CB8AC3E}">
        <p14:creationId xmlns:p14="http://schemas.microsoft.com/office/powerpoint/2010/main" val="3012075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027CF-57A8-63BD-AC32-44B08DC12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945C790-AC3E-2FF6-7C1A-094EA5D2D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dirty="0"/>
              <a:t>U1 – Behavior Support Plans/Training</a:t>
            </a:r>
          </a:p>
          <a:p>
            <a:pPr lvl="1"/>
            <a:r>
              <a:rPr lang="en-US" dirty="0"/>
              <a:t>Risk Mitigation Plan conducted by the CC determines if/which plan should be submitted.</a:t>
            </a:r>
          </a:p>
          <a:p>
            <a:pPr lvl="2"/>
            <a:r>
              <a:rPr lang="en-US" dirty="0"/>
              <a:t>PBSP – Positive Behavior Support Plan - high risk members. </a:t>
            </a:r>
          </a:p>
          <a:p>
            <a:pPr lvl="2"/>
            <a:r>
              <a:rPr lang="en-US" dirty="0"/>
              <a:t>BPIP –Behavior Prevention and Intervention Plan - low/medium risk members. </a:t>
            </a:r>
          </a:p>
          <a:p>
            <a:pPr lvl="1"/>
            <a:r>
              <a:rPr lang="en-US" dirty="0"/>
              <a:t>Initial request for 2 units to complete plan.</a:t>
            </a:r>
          </a:p>
          <a:p>
            <a:pPr lvl="1"/>
            <a:r>
              <a:rPr lang="en-US" dirty="0"/>
              <a:t>Provider to submit the plan for additional units to be approved.</a:t>
            </a:r>
          </a:p>
          <a:p>
            <a:pPr lvl="1"/>
            <a:r>
              <a:rPr lang="en-US" dirty="0"/>
              <a:t>Maximum of 5 units annually for behavior planning.  </a:t>
            </a:r>
          </a:p>
          <a:p>
            <a:pPr lvl="1"/>
            <a:r>
              <a:rPr lang="en-US" dirty="0"/>
              <a:t>If plan is submitted at time of request, then 5 units can be approved initially. </a:t>
            </a:r>
          </a:p>
          <a:p>
            <a:pPr lvl="1"/>
            <a:r>
              <a:rPr lang="en-US" dirty="0"/>
              <a:t>Empower is required to have these plans on file.</a:t>
            </a:r>
          </a:p>
          <a:p>
            <a:pPr lvl="1"/>
            <a:r>
              <a:rPr lang="en-US" dirty="0"/>
              <a:t>Travis Gray at Empower can help!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265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025239F-A6FB-43A8-BD4A-3FB7C0B48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09519E-A863-EDA9-C329-04D999E86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Consultation</a:t>
            </a:r>
          </a:p>
        </p:txBody>
      </p:sp>
      <p:pic>
        <p:nvPicPr>
          <p:cNvPr id="4" name="Picture 92" descr="A green outline of people with a circle around them&#10;&#10;Description automatically generated">
            <a:extLst>
              <a:ext uri="{FF2B5EF4-FFF2-40B4-BE49-F238E27FC236}">
                <a16:creationId xmlns:a16="http://schemas.microsoft.com/office/drawing/2014/main" id="{174A7F9F-E63B-6419-B15E-C40C5330C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biLevel thresh="25000"/>
          </a:blip>
          <a:stretch/>
        </p:blipFill>
        <p:spPr bwMode="auto">
          <a:xfrm>
            <a:off x="1202919" y="2766408"/>
            <a:ext cx="3045384" cy="305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36AC5-4612-230D-81E6-E5B7BEC028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72025" y="2011680"/>
            <a:ext cx="6524625" cy="45621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Authorizations will be effective for 1 year.</a:t>
            </a:r>
          </a:p>
          <a:p>
            <a:r>
              <a:rPr lang="en-US" dirty="0"/>
              <a:t>Consultation can provide up to 9 units combined between UK, U1, and U4 annually.  Still reviewed for necessity and need.</a:t>
            </a:r>
          </a:p>
          <a:p>
            <a:pPr lvl="1"/>
            <a:r>
              <a:rPr lang="en-US" dirty="0"/>
              <a:t>$136.40 per unit is still the maximum.</a:t>
            </a:r>
          </a:p>
          <a:p>
            <a:r>
              <a:rPr lang="en-US" dirty="0"/>
              <a:t>U3 will be standalone and not part of the annual max. </a:t>
            </a:r>
          </a:p>
          <a:p>
            <a:r>
              <a:rPr lang="en-US" dirty="0"/>
              <a:t>Required Documentation:	</a:t>
            </a:r>
          </a:p>
          <a:p>
            <a:pPr lvl="1"/>
            <a:r>
              <a:rPr lang="en-US" dirty="0"/>
              <a:t>Budget Sheet with Consultation breakdown</a:t>
            </a:r>
          </a:p>
          <a:p>
            <a:pPr lvl="1"/>
            <a:r>
              <a:rPr lang="en-US" dirty="0"/>
              <a:t>Justification Narrative of consultation requested.</a:t>
            </a:r>
          </a:p>
          <a:p>
            <a:pPr lvl="1"/>
            <a:r>
              <a:rPr lang="en-US" dirty="0"/>
              <a:t>PBSP or BPIP must be submitted for additional units</a:t>
            </a:r>
          </a:p>
          <a:p>
            <a:pPr lvl="1"/>
            <a:r>
              <a:rPr lang="en-US" dirty="0"/>
              <a:t>Can be submitted with the Supportive Living request or standalone.</a:t>
            </a:r>
          </a:p>
          <a:p>
            <a:pPr marL="228600" lvl="1"/>
            <a:endParaRPr lang="en-US" dirty="0"/>
          </a:p>
          <a:p>
            <a:pPr marL="228600"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321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383374D-9EA7-4E1A-B621-AC981791C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EF6F67-A22C-164E-34EF-F4B57DB1E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Environmental modifications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FDEF3EF-D0AD-D188-7EE5-D15881FD847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74631864"/>
              </p:ext>
            </p:extLst>
          </p:nvPr>
        </p:nvGraphicFramePr>
        <p:xfrm>
          <a:off x="1235542" y="2181886"/>
          <a:ext cx="9783763" cy="4200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1104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2D29-48F4-2207-36B7-7E33652A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modifications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D4426-CE6F-718E-5F67-67743228B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/>
          </a:bodyPr>
          <a:lstStyle/>
          <a:p>
            <a:r>
              <a:rPr lang="en-US" sz="2400" dirty="0"/>
              <a:t>To obtain the 20% admin fee for Environmental Modifications, the waiver provider will be responsible for obtaining and submitting the request, including the contractor bids. </a:t>
            </a:r>
          </a:p>
          <a:p>
            <a:r>
              <a:rPr lang="en-US" sz="2400" dirty="0"/>
              <a:t>New Waiver for Environmental Modifications must be signed by the homeowner and submitted with the request.</a:t>
            </a:r>
          </a:p>
          <a:p>
            <a:r>
              <a:rPr lang="en-US" sz="2400" dirty="0"/>
              <a:t>Site Survey and Customer Satisfaction form must be submitted with the claim.</a:t>
            </a:r>
            <a:endParaRPr lang="en-US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**New forms are located on our website.**</a:t>
            </a:r>
          </a:p>
        </p:txBody>
      </p:sp>
    </p:spTree>
    <p:extLst>
      <p:ext uri="{BB962C8B-B14F-4D97-AF65-F5344CB8AC3E}">
        <p14:creationId xmlns:p14="http://schemas.microsoft.com/office/powerpoint/2010/main" val="2008649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F5EF35B-201C-44F0-B571-2B74F9527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0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056698-06CE-C185-60AA-3BF6296E2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722"/>
            <a:ext cx="5598957" cy="9900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Environmental modifications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84FC20-1754-8B6A-7989-C303AAEA3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937034"/>
            <a:ext cx="5598957" cy="4407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Provider will be responsible for obtaining and submitting the following documentation: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Homeowner Empower Liability Release form (new this year)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Physician's prescriptions and medical justification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3 itemized bids for over $3,000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Contractor's license and surety bond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Warranty Information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Photos of site or to-scale plans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Labor and materials break down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Estimated time for project completion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F33555-1B12-49B5-BADE-CEAB32216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1186" y="0"/>
            <a:ext cx="530081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2" descr="A green line drawing of a clipboard with check marks&#10;&#10;Description automatically generated">
            <a:extLst>
              <a:ext uri="{FF2B5EF4-FFF2-40B4-BE49-F238E27FC236}">
                <a16:creationId xmlns:a16="http://schemas.microsoft.com/office/drawing/2014/main" id="{8A7A5D2E-2DFE-8DF3-F375-375E7219C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7534654" y="1503875"/>
            <a:ext cx="4013879" cy="402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407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13E75778-8865-451E-A418-58B337FE5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45FAA9-2CFA-7436-4D99-07C17D9BF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8000" y="2167391"/>
            <a:ext cx="6395624" cy="25232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400" spc="150" dirty="0">
                <a:solidFill>
                  <a:schemeClr val="tx2"/>
                </a:solidFill>
              </a:rPr>
              <a:t>Changes effective March 2024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EDFC9D-9F3A-410D-332E-E9C77A8EF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</a:extLst>
          </a:blip>
          <a:srcRect/>
          <a:stretch/>
        </p:blipFill>
        <p:spPr bwMode="auto">
          <a:xfrm>
            <a:off x="898790" y="2284329"/>
            <a:ext cx="2262356" cy="22893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271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DE0930E-1F9C-5762-8F49-05782A74B7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FC1E34-EF6B-0FB0-5EA4-4120F09AB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50AFCC-4B4E-5446-F20E-EA42D660E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FB8AAF-80F7-5BE5-F360-625209A89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653694"/>
            <a:ext cx="10905065" cy="66267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2800" spc="150" dirty="0">
                <a:solidFill>
                  <a:schemeClr val="tx2"/>
                </a:solidFill>
              </a:rPr>
              <a:t>Environmental Modifications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0DE4FF-6D54-D0C7-30F3-20EEF5798B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732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D3F69E-54B9-3CBE-4386-AB9C97D11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3369"/>
            <a:ext cx="12192000" cy="484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B9B25E6-B915-C86F-AFAB-2F500501FE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00" t="1133" r="2014" b="1871"/>
          <a:stretch/>
        </p:blipFill>
        <p:spPr>
          <a:xfrm>
            <a:off x="1663377" y="230258"/>
            <a:ext cx="4330177" cy="5602676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A46CF57-8F5E-3DBA-1558-6957F1E66F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90" t="2526" r="2832" b="1361"/>
          <a:stretch/>
        </p:blipFill>
        <p:spPr>
          <a:xfrm>
            <a:off x="5982592" y="230258"/>
            <a:ext cx="4354095" cy="560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068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E463-4BA0-DC6E-FDB1-EB1E71879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Adaptive equipment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E8D730D-3419-D9DB-7E46-C85165834F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885985"/>
              </p:ext>
            </p:extLst>
          </p:nvPr>
        </p:nvGraphicFramePr>
        <p:xfrm>
          <a:off x="1202919" y="2174642"/>
          <a:ext cx="9784080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2010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E463D-F76F-1868-882B-68246564D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services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1451B7A-6BE7-3BAE-77D2-2E2E1BCD2F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96510"/>
              </p:ext>
            </p:extLst>
          </p:nvPr>
        </p:nvGraphicFramePr>
        <p:xfrm>
          <a:off x="1202919" y="2210856"/>
          <a:ext cx="9784080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347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9E76E-5C20-EAEC-A37B-FACDC705C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Specialized Medical supplies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062AE-A3BB-C63E-A765-7404C1B1E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T2028:</a:t>
            </a:r>
          </a:p>
          <a:p>
            <a:r>
              <a:rPr lang="en-US" dirty="0"/>
              <a:t>Items not furnished under Durable Medical Equipment or Pharmacy benefit. </a:t>
            </a:r>
          </a:p>
          <a:p>
            <a:r>
              <a:rPr lang="en-US" dirty="0"/>
              <a:t>If items are furnished under the DME benefit, then documentation of limit reached and/or denial before it can be considered </a:t>
            </a:r>
            <a:r>
              <a:rPr lang="en-US"/>
              <a:t>for waiver. </a:t>
            </a:r>
            <a:endParaRPr lang="en-US" dirty="0"/>
          </a:p>
          <a:p>
            <a:r>
              <a:rPr lang="en-US" dirty="0"/>
              <a:t>Up to a 1-year authorization period. </a:t>
            </a:r>
          </a:p>
          <a:p>
            <a:r>
              <a:rPr lang="en-US" dirty="0"/>
              <a:t>For medications/supplements:</a:t>
            </a:r>
          </a:p>
          <a:p>
            <a:pPr lvl="1"/>
            <a:r>
              <a:rPr lang="en-US" dirty="0"/>
              <a:t>Letter of medical necessity and/or prescription.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10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A9A68B-F3ED-C41C-B931-47C22A891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C39ADC-E3F9-74D4-7AEE-B6B1C98C2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3191" y="4243600"/>
            <a:ext cx="10515600" cy="1205478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Phone:  (855) 429-1028 </a:t>
            </a:r>
          </a:p>
          <a:p>
            <a:r>
              <a:rPr lang="en-US" sz="2200" dirty="0"/>
              <a:t>Fax:  (800) 886-6839 </a:t>
            </a:r>
          </a:p>
          <a:p>
            <a:r>
              <a:rPr lang="en-US" sz="2200" dirty="0"/>
              <a:t>Email:  utilizationmanagement@empowerarkansas.com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25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D9C40-9BB7-822C-5891-245B65D76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for supportive living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4D720-2464-A1B7-44C2-78C1C1D9D4F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Authorizations will be effective for 1 year starting 3/1/2024.	</a:t>
            </a:r>
          </a:p>
          <a:p>
            <a:pPr lvl="1"/>
            <a:r>
              <a:rPr lang="en-US" dirty="0"/>
              <a:t>No longer 6 months</a:t>
            </a:r>
          </a:p>
          <a:p>
            <a:r>
              <a:rPr lang="en-US" dirty="0"/>
              <a:t>This DOES NOT effect authorizations that were created prior to 3/1/2024. </a:t>
            </a:r>
          </a:p>
          <a:p>
            <a:r>
              <a:rPr lang="en-US" dirty="0"/>
              <a:t>Billing will remain the same for current authorizations.</a:t>
            </a:r>
          </a:p>
          <a:p>
            <a:r>
              <a:rPr lang="en-US" dirty="0"/>
              <a:t>Can submit request up to 30 days before end date of current waiver authorization.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CAA4E-D221-EB1B-0243-A0C5EBFDEC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H2016 UF only modifier for all 1:1 services</a:t>
            </a:r>
          </a:p>
          <a:p>
            <a:pPr lvl="1"/>
            <a:r>
              <a:rPr lang="en-US" dirty="0"/>
              <a:t>No longer using UF for hours 1-16 and UH for hours 17-24.</a:t>
            </a:r>
          </a:p>
          <a:p>
            <a:r>
              <a:rPr lang="en-US" dirty="0"/>
              <a:t>Custom Rate request now using H2016 U5 (not U3).</a:t>
            </a:r>
          </a:p>
          <a:p>
            <a:r>
              <a:rPr lang="en-US" dirty="0"/>
              <a:t>H2016 U1 UQ only modifier for Shared Staffing 2-4 members</a:t>
            </a:r>
          </a:p>
          <a:p>
            <a:pPr lvl="1"/>
            <a:r>
              <a:rPr lang="en-US" dirty="0"/>
              <a:t>No longer using U1 UQ for hours 1-16 and U3 UQ for hours 17-24.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CDF02-58C8-557E-FB8A-5DB7B9FAF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other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D529F-55A3-6F8A-E648-DACAAF4EC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2385" y="2391019"/>
            <a:ext cx="7615156" cy="34475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Respite services using S5151, no longer requires modifiers. </a:t>
            </a:r>
          </a:p>
          <a:p>
            <a:pPr lvl="1"/>
            <a:r>
              <a:rPr lang="en-US" dirty="0"/>
              <a:t>All hours pay at the same rate. </a:t>
            </a:r>
          </a:p>
          <a:p>
            <a:r>
              <a:rPr lang="en-US" dirty="0"/>
              <a:t>T2025 Consultation cap and limit changes (see slide for further details).</a:t>
            </a:r>
          </a:p>
          <a:p>
            <a:pPr lvl="1"/>
            <a:r>
              <a:rPr lang="en-US" dirty="0"/>
              <a:t>U3 removed from the annual cap to eliminate barriers to testing.</a:t>
            </a:r>
          </a:p>
          <a:p>
            <a:r>
              <a:rPr lang="en-US" dirty="0"/>
              <a:t>Adaptive Equipment Personal Emergency Response System now under S5162 for purchase, rental, and repair. </a:t>
            </a:r>
          </a:p>
          <a:p>
            <a:r>
              <a:rPr lang="en-US" dirty="0"/>
              <a:t>Environmental Modification and Adaptive Equipment maximum increased to $12,000 annually.  See slide for additional requirements. </a:t>
            </a:r>
          </a:p>
          <a:p>
            <a:endParaRPr lang="en-US" dirty="0"/>
          </a:p>
        </p:txBody>
      </p:sp>
      <p:pic>
        <p:nvPicPr>
          <p:cNvPr id="5" name="Picture 92">
            <a:extLst>
              <a:ext uri="{FF2B5EF4-FFF2-40B4-BE49-F238E27FC236}">
                <a16:creationId xmlns:a16="http://schemas.microsoft.com/office/drawing/2014/main" id="{F2BEBB99-794C-4056-0C21-7C442CA38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biLevel thresh="25000"/>
            <a:alphaModFix amt="85000"/>
          </a:blip>
          <a:srcRect/>
          <a:stretch/>
        </p:blipFill>
        <p:spPr bwMode="auto">
          <a:xfrm>
            <a:off x="9347423" y="3047780"/>
            <a:ext cx="2134039" cy="21340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50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F9F5EB8-AB42-47FD-8F4A-176C0A4B1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758F27-EB0A-4675-AACF-0CD47C9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695FAF-0BE3-A21F-5CD6-8F927AFB9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653694"/>
            <a:ext cx="10905065" cy="66267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2800" spc="150" dirty="0">
                <a:solidFill>
                  <a:schemeClr val="tx2"/>
                </a:solidFill>
              </a:rPr>
              <a:t>Submission checklist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FDF506A-FD4E-4BBC-A10A-DEB94F9BA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732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71FB1B-4FFC-43D6-8121-390B3A44E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3369"/>
            <a:ext cx="12192000" cy="484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174387-60D5-D811-438B-E003F2B8FD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2" t="1088" r="911" b="1633"/>
          <a:stretch/>
        </p:blipFill>
        <p:spPr>
          <a:xfrm>
            <a:off x="1919619" y="324267"/>
            <a:ext cx="8352762" cy="540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044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84F4FE-9283-AB7D-FE42-D1108570B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Supportive living submissions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C2E922-204E-18A1-5CD8-210A533FA8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87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F2325-0EB6-C913-6773-D3DF5A8DE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CPT Codes and modifiers for staff</a:t>
            </a:r>
          </a:p>
        </p:txBody>
      </p:sp>
      <p:graphicFrame>
        <p:nvGraphicFramePr>
          <p:cNvPr id="28" name="Content Placeholder 27">
            <a:extLst>
              <a:ext uri="{FF2B5EF4-FFF2-40B4-BE49-F238E27FC236}">
                <a16:creationId xmlns:a16="http://schemas.microsoft.com/office/drawing/2014/main" id="{53032451-D781-A9A2-DFA3-6982C14B86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299739"/>
              </p:ext>
            </p:extLst>
          </p:nvPr>
        </p:nvGraphicFramePr>
        <p:xfrm>
          <a:off x="1207008" y="2120054"/>
          <a:ext cx="9874434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9482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25D3B-1A46-88BA-892F-1FDF5D9D1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>
            <a:normAutofit/>
          </a:bodyPr>
          <a:lstStyle/>
          <a:p>
            <a:r>
              <a:rPr lang="en-US" dirty="0"/>
              <a:t>Required documentation </a:t>
            </a:r>
          </a:p>
        </p:txBody>
      </p:sp>
      <p:pic>
        <p:nvPicPr>
          <p:cNvPr id="8" name="Graphic 7" descr="Presentation with Checklist">
            <a:extLst>
              <a:ext uri="{FF2B5EF4-FFF2-40B4-BE49-F238E27FC236}">
                <a16:creationId xmlns:a16="http://schemas.microsoft.com/office/drawing/2014/main" id="{DD5EA926-FCD5-5141-74E5-B2E3E9469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1486" y="2483632"/>
            <a:ext cx="3045384" cy="3045384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8ECA28-9687-602B-AD14-E55474E67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2025" y="2011680"/>
            <a:ext cx="6524625" cy="4562144"/>
          </a:xfrm>
        </p:spPr>
        <p:txBody>
          <a:bodyPr>
            <a:normAutofit/>
          </a:bodyPr>
          <a:lstStyle/>
          <a:p>
            <a:r>
              <a:rPr lang="en-US" dirty="0"/>
              <a:t>Proposed schedule with staff listed.</a:t>
            </a:r>
          </a:p>
          <a:p>
            <a:r>
              <a:rPr lang="en-US" dirty="0"/>
              <a:t>Breakdown of units or unit calculation sheet, including holidays or out of school coverage needs. </a:t>
            </a:r>
          </a:p>
          <a:p>
            <a:r>
              <a:rPr lang="en-US" dirty="0"/>
              <a:t>Narrative for justification of services requested, including current living situation, natural supports, and co-morbid conditions.</a:t>
            </a:r>
          </a:p>
          <a:p>
            <a:r>
              <a:rPr lang="en-US" dirty="0"/>
              <a:t>Supportive living goals and updates</a:t>
            </a:r>
          </a:p>
          <a:p>
            <a:r>
              <a:rPr lang="en-US" dirty="0"/>
              <a:t>Recent case notes for behavior concerns or supporting documentation from incident reports.</a:t>
            </a:r>
          </a:p>
          <a:p>
            <a:r>
              <a:rPr lang="en-US" dirty="0"/>
              <a:t>Overnight notes to support ongoing 1:1 need, if in schedule.  Not required if member is in a group home. </a:t>
            </a:r>
          </a:p>
        </p:txBody>
      </p:sp>
    </p:spTree>
    <p:extLst>
      <p:ext uri="{BB962C8B-B14F-4D97-AF65-F5344CB8AC3E}">
        <p14:creationId xmlns:p14="http://schemas.microsoft.com/office/powerpoint/2010/main" val="4077876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7A50C-E25C-BF4C-D8BE-4A1096023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documentation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AD1947-A231-564E-3C66-99ABD54E9E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02919" y="2724062"/>
            <a:ext cx="5849391" cy="307068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Overnight staff notes should include,               if applicable:</a:t>
            </a:r>
          </a:p>
          <a:p>
            <a:r>
              <a:rPr lang="en-US" dirty="0"/>
              <a:t>If the member is sleeping throughout the night, then what is the need or reason for staff?</a:t>
            </a:r>
          </a:p>
          <a:p>
            <a:r>
              <a:rPr lang="en-US" dirty="0"/>
              <a:t>Member’s activities throughout the night</a:t>
            </a:r>
          </a:p>
          <a:p>
            <a:r>
              <a:rPr lang="en-US" dirty="0"/>
              <a:t>Assistance required for bathroom needs or changes required throughout the night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EF5AA2F-B1E1-97F6-070E-BCDBBBA2AED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biLevel thresh="25000"/>
          </a:blip>
          <a:srcRect/>
          <a:stretch/>
        </p:blipFill>
        <p:spPr bwMode="auto">
          <a:xfrm>
            <a:off x="8154106" y="3000185"/>
            <a:ext cx="2512411" cy="251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558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Empower">
      <a:dk1>
        <a:srgbClr val="00B0F0"/>
      </a:dk1>
      <a:lt1>
        <a:srgbClr val="F2F2F2"/>
      </a:lt1>
      <a:dk2>
        <a:srgbClr val="00B0F0"/>
      </a:dk2>
      <a:lt2>
        <a:srgbClr val="00CC00"/>
      </a:lt2>
      <a:accent1>
        <a:srgbClr val="EDF6D3"/>
      </a:accent1>
      <a:accent2>
        <a:srgbClr val="92D050"/>
      </a:accent2>
      <a:accent3>
        <a:srgbClr val="009900"/>
      </a:accent3>
      <a:accent4>
        <a:srgbClr val="0070C0"/>
      </a:accent4>
      <a:accent5>
        <a:srgbClr val="00B0F0"/>
      </a:accent5>
      <a:accent6>
        <a:srgbClr val="93E2FF"/>
      </a:accent6>
      <a:hlink>
        <a:srgbClr val="002060"/>
      </a:hlink>
      <a:folHlink>
        <a:srgbClr val="00206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5007</TotalTime>
  <Words>1210</Words>
  <Application>Microsoft Office PowerPoint</Application>
  <PresentationFormat>Widescreen</PresentationFormat>
  <Paragraphs>169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Calibri</vt:lpstr>
      <vt:lpstr>Corbel</vt:lpstr>
      <vt:lpstr>Wingdings</vt:lpstr>
      <vt:lpstr>Banded</vt:lpstr>
      <vt:lpstr>Ces waiver training 2024</vt:lpstr>
      <vt:lpstr>Changes effective March 2024</vt:lpstr>
      <vt:lpstr>Changes for supportive living</vt:lpstr>
      <vt:lpstr>All other changes</vt:lpstr>
      <vt:lpstr>Submission checklist</vt:lpstr>
      <vt:lpstr>Supportive living submissions</vt:lpstr>
      <vt:lpstr>CPT Codes and modifiers for staff</vt:lpstr>
      <vt:lpstr>Required documentation </vt:lpstr>
      <vt:lpstr>Required documentation</vt:lpstr>
      <vt:lpstr>Things we consider</vt:lpstr>
      <vt:lpstr>Supportive living</vt:lpstr>
      <vt:lpstr>Required documentation </vt:lpstr>
      <vt:lpstr>Other waiver requests</vt:lpstr>
      <vt:lpstr>consultation</vt:lpstr>
      <vt:lpstr>consultation</vt:lpstr>
      <vt:lpstr>Consultation</vt:lpstr>
      <vt:lpstr>Environmental modifications</vt:lpstr>
      <vt:lpstr>Environmental modifications</vt:lpstr>
      <vt:lpstr>Environmental modifications</vt:lpstr>
      <vt:lpstr>Environmental Modifications</vt:lpstr>
      <vt:lpstr>Adaptive equipment</vt:lpstr>
      <vt:lpstr>Other services</vt:lpstr>
      <vt:lpstr>Specialized Medical supplies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Utilization Management Strategy for 2024</dc:title>
  <dc:creator>Courtney Slack</dc:creator>
  <cp:lastModifiedBy>Courtney Slack</cp:lastModifiedBy>
  <cp:revision>4</cp:revision>
  <dcterms:created xsi:type="dcterms:W3CDTF">2023-12-11T16:48:48Z</dcterms:created>
  <dcterms:modified xsi:type="dcterms:W3CDTF">2024-02-12T18:44:56Z</dcterms:modified>
</cp:coreProperties>
</file>