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60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E0CFF0-4873-40BE-8229-99D9F0C85F4F}" v="1" dt="2024-01-24T15:32:05.2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urtney Slack" userId="82894c39-3218-4eba-8a45-4572eeed047d" providerId="ADAL" clId="{91E0CFF0-4873-40BE-8229-99D9F0C85F4F}"/>
    <pc:docChg chg="custSel modSld">
      <pc:chgData name="Courtney Slack" userId="82894c39-3218-4eba-8a45-4572eeed047d" providerId="ADAL" clId="{91E0CFF0-4873-40BE-8229-99D9F0C85F4F}" dt="2024-01-24T15:33:40.993" v="325" actId="1076"/>
      <pc:docMkLst>
        <pc:docMk/>
      </pc:docMkLst>
      <pc:sldChg chg="addSp delSp modSp mod">
        <pc:chgData name="Courtney Slack" userId="82894c39-3218-4eba-8a45-4572eeed047d" providerId="ADAL" clId="{91E0CFF0-4873-40BE-8229-99D9F0C85F4F}" dt="2024-01-24T15:33:40.993" v="325" actId="1076"/>
        <pc:sldMkLst>
          <pc:docMk/>
          <pc:sldMk cId="1218021495" sldId="268"/>
        </pc:sldMkLst>
        <pc:spChg chg="add mod">
          <ac:chgData name="Courtney Slack" userId="82894c39-3218-4eba-8a45-4572eeed047d" providerId="ADAL" clId="{91E0CFF0-4873-40BE-8229-99D9F0C85F4F}" dt="2024-01-24T15:33:40.993" v="325" actId="1076"/>
          <ac:spMkLst>
            <pc:docMk/>
            <pc:sldMk cId="1218021495" sldId="268"/>
            <ac:spMk id="3" creationId="{156DFCE7-E9C2-3748-3B77-4C49670AD69D}"/>
          </ac:spMkLst>
        </pc:spChg>
        <pc:spChg chg="add del mod">
          <ac:chgData name="Courtney Slack" userId="82894c39-3218-4eba-8a45-4572eeed047d" providerId="ADAL" clId="{91E0CFF0-4873-40BE-8229-99D9F0C85F4F}" dt="2024-01-24T15:33:25.186" v="322" actId="478"/>
          <ac:spMkLst>
            <pc:docMk/>
            <pc:sldMk cId="1218021495" sldId="268"/>
            <ac:spMk id="4" creationId="{B06EEA41-7744-0832-434F-23D150373575}"/>
          </ac:spMkLst>
        </pc:spChg>
      </pc:sldChg>
      <pc:sldChg chg="modSp mod">
        <pc:chgData name="Courtney Slack" userId="82894c39-3218-4eba-8a45-4572eeed047d" providerId="ADAL" clId="{91E0CFF0-4873-40BE-8229-99D9F0C85F4F}" dt="2024-01-09T19:13:10.963" v="190" actId="20577"/>
        <pc:sldMkLst>
          <pc:docMk/>
          <pc:sldMk cId="2268275203" sldId="269"/>
        </pc:sldMkLst>
        <pc:spChg chg="mod">
          <ac:chgData name="Courtney Slack" userId="82894c39-3218-4eba-8a45-4572eeed047d" providerId="ADAL" clId="{91E0CFF0-4873-40BE-8229-99D9F0C85F4F}" dt="2024-01-09T19:13:10.963" v="190" actId="20577"/>
          <ac:spMkLst>
            <pc:docMk/>
            <pc:sldMk cId="2268275203" sldId="269"/>
            <ac:spMk id="6" creationId="{6AC3751A-53CE-86CD-2F4E-583197EC1393}"/>
          </ac:spMkLst>
        </pc:sp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hyperlink" Target="mailto:empowerhealthcaresolutionspr@empowerarkansas.com" TargetMode="External"/><Relationship Id="rId1" Type="http://schemas.openxmlformats.org/officeDocument/2006/relationships/hyperlink" Target="mailto:utilizationmanagement@empowerarkansas.com" TargetMode="External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hyperlink" Target="mailto:empowerhealthcaresolutionspr@empowerarkansas.com" TargetMode="External"/><Relationship Id="rId1" Type="http://schemas.openxmlformats.org/officeDocument/2006/relationships/hyperlink" Target="mailto:utilizationmanagement@empowerarkansas.c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897CCF-A930-494B-8B54-F92AB2212B6F}" type="doc">
      <dgm:prSet loTypeId="urn:microsoft.com/office/officeart/2005/8/layout/vList5" loCatId="list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F8EF03D4-D525-48D6-BD24-414C2310315E}">
      <dgm:prSet/>
      <dgm:spPr/>
      <dgm:t>
        <a:bodyPr/>
        <a:lstStyle/>
        <a:p>
          <a:r>
            <a:rPr lang="en-US" dirty="0"/>
            <a:t>Routine</a:t>
          </a:r>
        </a:p>
      </dgm:t>
    </dgm:pt>
    <dgm:pt modelId="{7CCF835D-7083-4200-96BD-EAE463563239}" type="parTrans" cxnId="{451E0B69-0111-4AFE-869A-AA24F18DE46F}">
      <dgm:prSet/>
      <dgm:spPr/>
      <dgm:t>
        <a:bodyPr/>
        <a:lstStyle/>
        <a:p>
          <a:endParaRPr lang="en-US"/>
        </a:p>
      </dgm:t>
    </dgm:pt>
    <dgm:pt modelId="{E79E1084-5992-4D7C-8E28-E9DD1914DD79}" type="sibTrans" cxnId="{451E0B69-0111-4AFE-869A-AA24F18DE46F}">
      <dgm:prSet/>
      <dgm:spPr/>
      <dgm:t>
        <a:bodyPr/>
        <a:lstStyle/>
        <a:p>
          <a:endParaRPr lang="en-US"/>
        </a:p>
      </dgm:t>
    </dgm:pt>
    <dgm:pt modelId="{C0A2499A-35A6-470D-83CC-C3A149A9724D}">
      <dgm:prSet/>
      <dgm:spPr/>
      <dgm:t>
        <a:bodyPr/>
        <a:lstStyle/>
        <a:p>
          <a:r>
            <a:rPr lang="en-US"/>
            <a:t>Within 2 business days of receipt of the request.</a:t>
          </a:r>
        </a:p>
      </dgm:t>
    </dgm:pt>
    <dgm:pt modelId="{FFDAE3D7-6577-40AA-9941-5DE1CA196DFC}" type="parTrans" cxnId="{3404CF81-4946-4E39-AC8D-F6EBCF446806}">
      <dgm:prSet/>
      <dgm:spPr/>
      <dgm:t>
        <a:bodyPr/>
        <a:lstStyle/>
        <a:p>
          <a:endParaRPr lang="en-US"/>
        </a:p>
      </dgm:t>
    </dgm:pt>
    <dgm:pt modelId="{1F1DB3FC-EBCB-4706-A050-2A85A9B668B2}" type="sibTrans" cxnId="{3404CF81-4946-4E39-AC8D-F6EBCF446806}">
      <dgm:prSet/>
      <dgm:spPr/>
      <dgm:t>
        <a:bodyPr/>
        <a:lstStyle/>
        <a:p>
          <a:endParaRPr lang="en-US"/>
        </a:p>
      </dgm:t>
    </dgm:pt>
    <dgm:pt modelId="{41181624-73C5-44BF-8623-E1A5932B1750}">
      <dgm:prSet/>
      <dgm:spPr/>
      <dgm:t>
        <a:bodyPr/>
        <a:lstStyle/>
        <a:p>
          <a:r>
            <a:rPr lang="en-US"/>
            <a:t>Possible extension of 4 days if additional clinical is requested.</a:t>
          </a:r>
        </a:p>
      </dgm:t>
    </dgm:pt>
    <dgm:pt modelId="{26083332-7C8E-4D07-B427-8D4EF06C7B1D}" type="parTrans" cxnId="{468B2762-DC6E-496C-A708-FD0141976744}">
      <dgm:prSet/>
      <dgm:spPr/>
      <dgm:t>
        <a:bodyPr/>
        <a:lstStyle/>
        <a:p>
          <a:endParaRPr lang="en-US"/>
        </a:p>
      </dgm:t>
    </dgm:pt>
    <dgm:pt modelId="{BA573169-CAF3-451D-A2FD-61A236EDB021}" type="sibTrans" cxnId="{468B2762-DC6E-496C-A708-FD0141976744}">
      <dgm:prSet/>
      <dgm:spPr/>
      <dgm:t>
        <a:bodyPr/>
        <a:lstStyle/>
        <a:p>
          <a:endParaRPr lang="en-US"/>
        </a:p>
      </dgm:t>
    </dgm:pt>
    <dgm:pt modelId="{49910000-1883-4637-AE56-6EA69F9CCB74}">
      <dgm:prSet/>
      <dgm:spPr/>
      <dgm:t>
        <a:bodyPr/>
        <a:lstStyle/>
        <a:p>
          <a:r>
            <a:rPr lang="en-US" dirty="0"/>
            <a:t>Urgent</a:t>
          </a:r>
        </a:p>
      </dgm:t>
    </dgm:pt>
    <dgm:pt modelId="{06AFE426-2306-4F41-AD03-D90D3C2FFC3B}" type="parTrans" cxnId="{95C3093B-92D2-450B-96C4-A019C3AE0395}">
      <dgm:prSet/>
      <dgm:spPr/>
      <dgm:t>
        <a:bodyPr/>
        <a:lstStyle/>
        <a:p>
          <a:endParaRPr lang="en-US"/>
        </a:p>
      </dgm:t>
    </dgm:pt>
    <dgm:pt modelId="{91945C4B-68B2-4F1D-AFE4-2E6B4895A5C3}" type="sibTrans" cxnId="{95C3093B-92D2-450B-96C4-A019C3AE0395}">
      <dgm:prSet/>
      <dgm:spPr/>
      <dgm:t>
        <a:bodyPr/>
        <a:lstStyle/>
        <a:p>
          <a:endParaRPr lang="en-US"/>
        </a:p>
      </dgm:t>
    </dgm:pt>
    <dgm:pt modelId="{A1F36AC3-5887-4A7F-98C6-3AF6617A30E9}">
      <dgm:prSet/>
      <dgm:spPr/>
      <dgm:t>
        <a:bodyPr/>
        <a:lstStyle/>
        <a:p>
          <a:r>
            <a:rPr lang="en-US"/>
            <a:t>Within 1 business day of receipt of the request.</a:t>
          </a:r>
        </a:p>
      </dgm:t>
    </dgm:pt>
    <dgm:pt modelId="{E4BFDD12-8972-46E2-B362-9A2D9588D944}" type="parTrans" cxnId="{BF31FFD4-7475-4201-9C26-7812B1AA7B8B}">
      <dgm:prSet/>
      <dgm:spPr/>
      <dgm:t>
        <a:bodyPr/>
        <a:lstStyle/>
        <a:p>
          <a:endParaRPr lang="en-US"/>
        </a:p>
      </dgm:t>
    </dgm:pt>
    <dgm:pt modelId="{A48CC48A-6D95-4D2F-81B8-DC10F8E6F533}" type="sibTrans" cxnId="{BF31FFD4-7475-4201-9C26-7812B1AA7B8B}">
      <dgm:prSet/>
      <dgm:spPr/>
      <dgm:t>
        <a:bodyPr/>
        <a:lstStyle/>
        <a:p>
          <a:endParaRPr lang="en-US"/>
        </a:p>
      </dgm:t>
    </dgm:pt>
    <dgm:pt modelId="{B8798E9D-8131-4CC6-AF67-942FA7EA4845}">
      <dgm:prSet/>
      <dgm:spPr/>
      <dgm:t>
        <a:bodyPr/>
        <a:lstStyle/>
        <a:p>
          <a:r>
            <a:rPr lang="en-US"/>
            <a:t>Possible extension of 1 day if additional clinical is requested.</a:t>
          </a:r>
        </a:p>
      </dgm:t>
    </dgm:pt>
    <dgm:pt modelId="{50182253-9AE2-4D9F-A127-1194730EE4D0}" type="parTrans" cxnId="{436C6CB3-F8FC-43E7-8E2F-9C96FD00C5F5}">
      <dgm:prSet/>
      <dgm:spPr/>
      <dgm:t>
        <a:bodyPr/>
        <a:lstStyle/>
        <a:p>
          <a:endParaRPr lang="en-US"/>
        </a:p>
      </dgm:t>
    </dgm:pt>
    <dgm:pt modelId="{C80528CD-2734-4B0D-B593-723B585AF683}" type="sibTrans" cxnId="{436C6CB3-F8FC-43E7-8E2F-9C96FD00C5F5}">
      <dgm:prSet/>
      <dgm:spPr/>
      <dgm:t>
        <a:bodyPr/>
        <a:lstStyle/>
        <a:p>
          <a:endParaRPr lang="en-US"/>
        </a:p>
      </dgm:t>
    </dgm:pt>
    <dgm:pt modelId="{74C2CF12-0D00-44B0-98B9-D1727331C0D2}" type="pres">
      <dgm:prSet presAssocID="{8B897CCF-A930-494B-8B54-F92AB2212B6F}" presName="Name0" presStyleCnt="0">
        <dgm:presLayoutVars>
          <dgm:dir/>
          <dgm:animLvl val="lvl"/>
          <dgm:resizeHandles val="exact"/>
        </dgm:presLayoutVars>
      </dgm:prSet>
      <dgm:spPr/>
    </dgm:pt>
    <dgm:pt modelId="{AB27A13B-6835-46E1-B960-F167D57E357C}" type="pres">
      <dgm:prSet presAssocID="{F8EF03D4-D525-48D6-BD24-414C2310315E}" presName="linNode" presStyleCnt="0"/>
      <dgm:spPr/>
    </dgm:pt>
    <dgm:pt modelId="{236F998A-145B-473F-A009-76729870C409}" type="pres">
      <dgm:prSet presAssocID="{F8EF03D4-D525-48D6-BD24-414C2310315E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A596D226-ECD0-409C-BBEB-831BE7412694}" type="pres">
      <dgm:prSet presAssocID="{F8EF03D4-D525-48D6-BD24-414C2310315E}" presName="descendantText" presStyleLbl="alignAccFollowNode1" presStyleIdx="0" presStyleCnt="2">
        <dgm:presLayoutVars>
          <dgm:bulletEnabled val="1"/>
        </dgm:presLayoutVars>
      </dgm:prSet>
      <dgm:spPr/>
    </dgm:pt>
    <dgm:pt modelId="{8B0208C4-720B-4F50-AB94-88ECD10E259A}" type="pres">
      <dgm:prSet presAssocID="{E79E1084-5992-4D7C-8E28-E9DD1914DD79}" presName="sp" presStyleCnt="0"/>
      <dgm:spPr/>
    </dgm:pt>
    <dgm:pt modelId="{E59DFD0B-50B0-4E3A-AE20-0B479A7317DC}" type="pres">
      <dgm:prSet presAssocID="{49910000-1883-4637-AE56-6EA69F9CCB74}" presName="linNode" presStyleCnt="0"/>
      <dgm:spPr/>
    </dgm:pt>
    <dgm:pt modelId="{7D919FC4-9220-43E9-9222-538569687209}" type="pres">
      <dgm:prSet presAssocID="{49910000-1883-4637-AE56-6EA69F9CCB74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279AC988-0FD9-4A03-9F74-F860E1C4C201}" type="pres">
      <dgm:prSet presAssocID="{49910000-1883-4637-AE56-6EA69F9CCB74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51755A08-8A74-4B20-A1FD-1E565D019BBC}" type="presOf" srcId="{B8798E9D-8131-4CC6-AF67-942FA7EA4845}" destId="{279AC988-0FD9-4A03-9F74-F860E1C4C201}" srcOrd="0" destOrd="1" presId="urn:microsoft.com/office/officeart/2005/8/layout/vList5"/>
    <dgm:cxn modelId="{0162861B-B334-4C69-89FD-63A87129C0C2}" type="presOf" srcId="{C0A2499A-35A6-470D-83CC-C3A149A9724D}" destId="{A596D226-ECD0-409C-BBEB-831BE7412694}" srcOrd="0" destOrd="0" presId="urn:microsoft.com/office/officeart/2005/8/layout/vList5"/>
    <dgm:cxn modelId="{95C3093B-92D2-450B-96C4-A019C3AE0395}" srcId="{8B897CCF-A930-494B-8B54-F92AB2212B6F}" destId="{49910000-1883-4637-AE56-6EA69F9CCB74}" srcOrd="1" destOrd="0" parTransId="{06AFE426-2306-4F41-AD03-D90D3C2FFC3B}" sibTransId="{91945C4B-68B2-4F1D-AFE4-2E6B4895A5C3}"/>
    <dgm:cxn modelId="{468B2762-DC6E-496C-A708-FD0141976744}" srcId="{F8EF03D4-D525-48D6-BD24-414C2310315E}" destId="{41181624-73C5-44BF-8623-E1A5932B1750}" srcOrd="1" destOrd="0" parTransId="{26083332-7C8E-4D07-B427-8D4EF06C7B1D}" sibTransId="{BA573169-CAF3-451D-A2FD-61A236EDB021}"/>
    <dgm:cxn modelId="{451E0B69-0111-4AFE-869A-AA24F18DE46F}" srcId="{8B897CCF-A930-494B-8B54-F92AB2212B6F}" destId="{F8EF03D4-D525-48D6-BD24-414C2310315E}" srcOrd="0" destOrd="0" parTransId="{7CCF835D-7083-4200-96BD-EAE463563239}" sibTransId="{E79E1084-5992-4D7C-8E28-E9DD1914DD79}"/>
    <dgm:cxn modelId="{0908665A-BFFD-4416-B165-E4CEA796A95E}" type="presOf" srcId="{A1F36AC3-5887-4A7F-98C6-3AF6617A30E9}" destId="{279AC988-0FD9-4A03-9F74-F860E1C4C201}" srcOrd="0" destOrd="0" presId="urn:microsoft.com/office/officeart/2005/8/layout/vList5"/>
    <dgm:cxn modelId="{3404CF81-4946-4E39-AC8D-F6EBCF446806}" srcId="{F8EF03D4-D525-48D6-BD24-414C2310315E}" destId="{C0A2499A-35A6-470D-83CC-C3A149A9724D}" srcOrd="0" destOrd="0" parTransId="{FFDAE3D7-6577-40AA-9941-5DE1CA196DFC}" sibTransId="{1F1DB3FC-EBCB-4706-A050-2A85A9B668B2}"/>
    <dgm:cxn modelId="{E9422BA8-6EF4-42DF-8EB4-3C8AD71DDBA0}" type="presOf" srcId="{41181624-73C5-44BF-8623-E1A5932B1750}" destId="{A596D226-ECD0-409C-BBEB-831BE7412694}" srcOrd="0" destOrd="1" presId="urn:microsoft.com/office/officeart/2005/8/layout/vList5"/>
    <dgm:cxn modelId="{D3C1BBA8-23C9-421F-A058-1ED0666EC200}" type="presOf" srcId="{8B897CCF-A930-494B-8B54-F92AB2212B6F}" destId="{74C2CF12-0D00-44B0-98B9-D1727331C0D2}" srcOrd="0" destOrd="0" presId="urn:microsoft.com/office/officeart/2005/8/layout/vList5"/>
    <dgm:cxn modelId="{436C6CB3-F8FC-43E7-8E2F-9C96FD00C5F5}" srcId="{49910000-1883-4637-AE56-6EA69F9CCB74}" destId="{B8798E9D-8131-4CC6-AF67-942FA7EA4845}" srcOrd="1" destOrd="0" parTransId="{50182253-9AE2-4D9F-A127-1194730EE4D0}" sibTransId="{C80528CD-2734-4B0D-B593-723B585AF683}"/>
    <dgm:cxn modelId="{BF31FFD4-7475-4201-9C26-7812B1AA7B8B}" srcId="{49910000-1883-4637-AE56-6EA69F9CCB74}" destId="{A1F36AC3-5887-4A7F-98C6-3AF6617A30E9}" srcOrd="0" destOrd="0" parTransId="{E4BFDD12-8972-46E2-B362-9A2D9588D944}" sibTransId="{A48CC48A-6D95-4D2F-81B8-DC10F8E6F533}"/>
    <dgm:cxn modelId="{67F5EDF8-17CD-46CF-A2EC-23742FA1DDB3}" type="presOf" srcId="{F8EF03D4-D525-48D6-BD24-414C2310315E}" destId="{236F998A-145B-473F-A009-76729870C409}" srcOrd="0" destOrd="0" presId="urn:microsoft.com/office/officeart/2005/8/layout/vList5"/>
    <dgm:cxn modelId="{1815C2FE-8107-4AD7-ACB2-617484D145AB}" type="presOf" srcId="{49910000-1883-4637-AE56-6EA69F9CCB74}" destId="{7D919FC4-9220-43E9-9222-538569687209}" srcOrd="0" destOrd="0" presId="urn:microsoft.com/office/officeart/2005/8/layout/vList5"/>
    <dgm:cxn modelId="{BF7E159A-083A-4F68-8D7B-764112D30C19}" type="presParOf" srcId="{74C2CF12-0D00-44B0-98B9-D1727331C0D2}" destId="{AB27A13B-6835-46E1-B960-F167D57E357C}" srcOrd="0" destOrd="0" presId="urn:microsoft.com/office/officeart/2005/8/layout/vList5"/>
    <dgm:cxn modelId="{85A4DC11-DA63-41AB-8831-662A007D7E5B}" type="presParOf" srcId="{AB27A13B-6835-46E1-B960-F167D57E357C}" destId="{236F998A-145B-473F-A009-76729870C409}" srcOrd="0" destOrd="0" presId="urn:microsoft.com/office/officeart/2005/8/layout/vList5"/>
    <dgm:cxn modelId="{FD9E63D8-809D-4961-B44C-62879818D97C}" type="presParOf" srcId="{AB27A13B-6835-46E1-B960-F167D57E357C}" destId="{A596D226-ECD0-409C-BBEB-831BE7412694}" srcOrd="1" destOrd="0" presId="urn:microsoft.com/office/officeart/2005/8/layout/vList5"/>
    <dgm:cxn modelId="{E7A8A540-4356-4942-BD30-4F02BA0584B0}" type="presParOf" srcId="{74C2CF12-0D00-44B0-98B9-D1727331C0D2}" destId="{8B0208C4-720B-4F50-AB94-88ECD10E259A}" srcOrd="1" destOrd="0" presId="urn:microsoft.com/office/officeart/2005/8/layout/vList5"/>
    <dgm:cxn modelId="{ED49E509-9218-448A-B981-29E5289D82F7}" type="presParOf" srcId="{74C2CF12-0D00-44B0-98B9-D1727331C0D2}" destId="{E59DFD0B-50B0-4E3A-AE20-0B479A7317DC}" srcOrd="2" destOrd="0" presId="urn:microsoft.com/office/officeart/2005/8/layout/vList5"/>
    <dgm:cxn modelId="{8296F2B1-3BA6-4470-BD96-25E604B4CA5A}" type="presParOf" srcId="{E59DFD0B-50B0-4E3A-AE20-0B479A7317DC}" destId="{7D919FC4-9220-43E9-9222-538569687209}" srcOrd="0" destOrd="0" presId="urn:microsoft.com/office/officeart/2005/8/layout/vList5"/>
    <dgm:cxn modelId="{82AFCFFF-1653-47F0-B69A-0E45764B1E4D}" type="presParOf" srcId="{E59DFD0B-50B0-4E3A-AE20-0B479A7317DC}" destId="{279AC988-0FD9-4A03-9F74-F860E1C4C2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BF1534-1ACB-41DC-8855-341D8BA1E086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0B16832-8896-4854-99FB-0023A3F6FB96}">
      <dgm:prSet/>
      <dgm:spPr/>
      <dgm:t>
        <a:bodyPr/>
        <a:lstStyle/>
        <a:p>
          <a:r>
            <a:rPr lang="en-US" dirty="0"/>
            <a:t>Behavioral Health Inpatient</a:t>
          </a:r>
        </a:p>
      </dgm:t>
    </dgm:pt>
    <dgm:pt modelId="{3C50BD13-0850-453B-982D-44F1CBB00D61}" type="parTrans" cxnId="{DE6A8AC7-9B9B-4B07-B499-3929096B4B34}">
      <dgm:prSet/>
      <dgm:spPr/>
      <dgm:t>
        <a:bodyPr/>
        <a:lstStyle/>
        <a:p>
          <a:endParaRPr lang="en-US"/>
        </a:p>
      </dgm:t>
    </dgm:pt>
    <dgm:pt modelId="{9F9F512A-ED86-4463-A1AD-B0DB5D3A414A}" type="sibTrans" cxnId="{DE6A8AC7-9B9B-4B07-B499-3929096B4B34}">
      <dgm:prSet/>
      <dgm:spPr/>
      <dgm:t>
        <a:bodyPr/>
        <a:lstStyle/>
        <a:p>
          <a:endParaRPr lang="en-US"/>
        </a:p>
      </dgm:t>
    </dgm:pt>
    <dgm:pt modelId="{2B771822-563A-4D9E-BE59-5FFB6CCE0B57}">
      <dgm:prSet/>
      <dgm:spPr/>
      <dgm:t>
        <a:bodyPr/>
        <a:lstStyle/>
        <a:p>
          <a:r>
            <a:rPr lang="en-US" dirty="0"/>
            <a:t>Service Type:  Mental Health</a:t>
          </a:r>
        </a:p>
      </dgm:t>
    </dgm:pt>
    <dgm:pt modelId="{46B43386-A233-4266-B272-238A90473A2A}" type="parTrans" cxnId="{21289825-66C0-434C-8F41-DED708661485}">
      <dgm:prSet/>
      <dgm:spPr/>
      <dgm:t>
        <a:bodyPr/>
        <a:lstStyle/>
        <a:p>
          <a:endParaRPr lang="en-US"/>
        </a:p>
      </dgm:t>
    </dgm:pt>
    <dgm:pt modelId="{2E92985D-8E23-47DF-99C5-33CD2B3F0BE1}" type="sibTrans" cxnId="{21289825-66C0-434C-8F41-DED708661485}">
      <dgm:prSet/>
      <dgm:spPr/>
      <dgm:t>
        <a:bodyPr/>
        <a:lstStyle/>
        <a:p>
          <a:endParaRPr lang="en-US"/>
        </a:p>
      </dgm:t>
    </dgm:pt>
    <dgm:pt modelId="{BDCACD59-4FF7-4252-BECE-0EF57F22EBE5}">
      <dgm:prSet/>
      <dgm:spPr/>
      <dgm:t>
        <a:bodyPr/>
        <a:lstStyle/>
        <a:p>
          <a:r>
            <a:rPr lang="en-US" dirty="0"/>
            <a:t>CES Waiver</a:t>
          </a:r>
        </a:p>
      </dgm:t>
    </dgm:pt>
    <dgm:pt modelId="{DB65BB18-333A-4267-9820-F80826936C91}" type="parTrans" cxnId="{4399C177-DCB6-4762-8364-5DA05BD2ECD0}">
      <dgm:prSet/>
      <dgm:spPr/>
      <dgm:t>
        <a:bodyPr/>
        <a:lstStyle/>
        <a:p>
          <a:endParaRPr lang="en-US"/>
        </a:p>
      </dgm:t>
    </dgm:pt>
    <dgm:pt modelId="{C81CC4B5-F206-4873-A5D7-4B28C3C6114C}" type="sibTrans" cxnId="{4399C177-DCB6-4762-8364-5DA05BD2ECD0}">
      <dgm:prSet/>
      <dgm:spPr/>
      <dgm:t>
        <a:bodyPr/>
        <a:lstStyle/>
        <a:p>
          <a:endParaRPr lang="en-US"/>
        </a:p>
      </dgm:t>
    </dgm:pt>
    <dgm:pt modelId="{BAD7A816-D4B8-4388-A92C-019913E3826A}">
      <dgm:prSet/>
      <dgm:spPr/>
      <dgm:t>
        <a:bodyPr/>
        <a:lstStyle/>
        <a:p>
          <a:r>
            <a:rPr lang="en-US" dirty="0"/>
            <a:t>Service Type:  Mental Health</a:t>
          </a:r>
        </a:p>
      </dgm:t>
    </dgm:pt>
    <dgm:pt modelId="{B7623D28-490A-47F0-BD6F-1B5F031D05F3}" type="parTrans" cxnId="{1E7D3C49-DA87-464A-8550-D15262F1C8E1}">
      <dgm:prSet/>
      <dgm:spPr/>
      <dgm:t>
        <a:bodyPr/>
        <a:lstStyle/>
        <a:p>
          <a:endParaRPr lang="en-US"/>
        </a:p>
      </dgm:t>
    </dgm:pt>
    <dgm:pt modelId="{800E13A0-F4F5-4478-8646-15DC1F464579}" type="sibTrans" cxnId="{1E7D3C49-DA87-464A-8550-D15262F1C8E1}">
      <dgm:prSet/>
      <dgm:spPr/>
      <dgm:t>
        <a:bodyPr/>
        <a:lstStyle/>
        <a:p>
          <a:endParaRPr lang="en-US"/>
        </a:p>
      </dgm:t>
    </dgm:pt>
    <dgm:pt modelId="{F2355B4C-987D-4CE3-A742-13543FF19B67}">
      <dgm:prSet/>
      <dgm:spPr/>
      <dgm:t>
        <a:bodyPr/>
        <a:lstStyle/>
        <a:p>
          <a:r>
            <a:rPr lang="en-US" dirty="0"/>
            <a:t>Inpatient Medical Admission</a:t>
          </a:r>
        </a:p>
      </dgm:t>
    </dgm:pt>
    <dgm:pt modelId="{CFE21263-EF25-4CBD-9E09-191995BFEFF8}" type="parTrans" cxnId="{317D7616-1FB7-435F-BD46-1EE5708DBFC4}">
      <dgm:prSet/>
      <dgm:spPr/>
      <dgm:t>
        <a:bodyPr/>
        <a:lstStyle/>
        <a:p>
          <a:endParaRPr lang="en-US"/>
        </a:p>
      </dgm:t>
    </dgm:pt>
    <dgm:pt modelId="{94BCBBE4-EA28-4A6B-BBE3-A0B7FC117C60}" type="sibTrans" cxnId="{317D7616-1FB7-435F-BD46-1EE5708DBFC4}">
      <dgm:prSet/>
      <dgm:spPr/>
      <dgm:t>
        <a:bodyPr/>
        <a:lstStyle/>
        <a:p>
          <a:endParaRPr lang="en-US"/>
        </a:p>
      </dgm:t>
    </dgm:pt>
    <dgm:pt modelId="{E9A5B06B-1F5F-4AFC-80AA-4FF33EC49C7E}">
      <dgm:prSet/>
      <dgm:spPr/>
      <dgm:t>
        <a:bodyPr/>
        <a:lstStyle/>
        <a:p>
          <a:r>
            <a:rPr lang="en-US" dirty="0"/>
            <a:t>Service Type:  Medical Care</a:t>
          </a:r>
        </a:p>
      </dgm:t>
    </dgm:pt>
    <dgm:pt modelId="{48B867D5-9788-439F-9559-982196CE1FA6}" type="parTrans" cxnId="{3C35007F-F31E-479C-B7AB-FEA649861DAD}">
      <dgm:prSet/>
      <dgm:spPr/>
      <dgm:t>
        <a:bodyPr/>
        <a:lstStyle/>
        <a:p>
          <a:endParaRPr lang="en-US"/>
        </a:p>
      </dgm:t>
    </dgm:pt>
    <dgm:pt modelId="{37E1D3CF-598B-40EF-92DF-EBFE476CB488}" type="sibTrans" cxnId="{3C35007F-F31E-479C-B7AB-FEA649861DAD}">
      <dgm:prSet/>
      <dgm:spPr/>
      <dgm:t>
        <a:bodyPr/>
        <a:lstStyle/>
        <a:p>
          <a:endParaRPr lang="en-US"/>
        </a:p>
      </dgm:t>
    </dgm:pt>
    <dgm:pt modelId="{00F2D4B4-9495-48DF-8A0A-3655233B47F6}">
      <dgm:prSet/>
      <dgm:spPr/>
      <dgm:t>
        <a:bodyPr/>
        <a:lstStyle/>
        <a:p>
          <a:r>
            <a:rPr lang="en-US" dirty="0"/>
            <a:t>Personal Care Services</a:t>
          </a:r>
        </a:p>
      </dgm:t>
    </dgm:pt>
    <dgm:pt modelId="{F1CA9B7B-8F2F-4702-A1F2-928917F2EA75}" type="parTrans" cxnId="{9E004D32-88DD-4BFB-B196-A00A95A52A1A}">
      <dgm:prSet/>
      <dgm:spPr/>
      <dgm:t>
        <a:bodyPr/>
        <a:lstStyle/>
        <a:p>
          <a:endParaRPr lang="en-US"/>
        </a:p>
      </dgm:t>
    </dgm:pt>
    <dgm:pt modelId="{BF28B300-DD21-4049-BDF0-8F889D73ECCC}" type="sibTrans" cxnId="{9E004D32-88DD-4BFB-B196-A00A95A52A1A}">
      <dgm:prSet/>
      <dgm:spPr/>
      <dgm:t>
        <a:bodyPr/>
        <a:lstStyle/>
        <a:p>
          <a:endParaRPr lang="en-US"/>
        </a:p>
      </dgm:t>
    </dgm:pt>
    <dgm:pt modelId="{BB63BDE3-E97D-413D-8CF0-3721D7787EFB}">
      <dgm:prSet/>
      <dgm:spPr/>
      <dgm:t>
        <a:bodyPr/>
        <a:lstStyle/>
        <a:p>
          <a:r>
            <a:rPr lang="en-US" dirty="0"/>
            <a:t>Service Type:  Home and Community Based Services</a:t>
          </a:r>
        </a:p>
      </dgm:t>
    </dgm:pt>
    <dgm:pt modelId="{9F6B206F-A6EE-4530-A5E2-4506D1FE6850}" type="parTrans" cxnId="{27E32A26-A26F-45DF-A0A4-341978524C04}">
      <dgm:prSet/>
      <dgm:spPr/>
      <dgm:t>
        <a:bodyPr/>
        <a:lstStyle/>
        <a:p>
          <a:endParaRPr lang="en-US"/>
        </a:p>
      </dgm:t>
    </dgm:pt>
    <dgm:pt modelId="{A28B2187-E5D0-4918-8D06-B7C993E0EF66}" type="sibTrans" cxnId="{27E32A26-A26F-45DF-A0A4-341978524C04}">
      <dgm:prSet/>
      <dgm:spPr/>
      <dgm:t>
        <a:bodyPr/>
        <a:lstStyle/>
        <a:p>
          <a:endParaRPr lang="en-US"/>
        </a:p>
      </dgm:t>
    </dgm:pt>
    <dgm:pt modelId="{B5226A76-8176-461A-A435-88CA47E8AB60}">
      <dgm:prSet/>
      <dgm:spPr/>
      <dgm:t>
        <a:bodyPr/>
        <a:lstStyle/>
        <a:p>
          <a:r>
            <a:rPr lang="en-US"/>
            <a:t>Place of Service:  Inpatient Psychiatric Hospital </a:t>
          </a:r>
        </a:p>
      </dgm:t>
    </dgm:pt>
    <dgm:pt modelId="{9E9E4BEE-9E92-4E7A-85BC-2BB16FE4E4FA}" type="parTrans" cxnId="{40D599B7-B82E-405A-8329-95DB96A3FAFF}">
      <dgm:prSet/>
      <dgm:spPr/>
      <dgm:t>
        <a:bodyPr/>
        <a:lstStyle/>
        <a:p>
          <a:endParaRPr lang="en-US"/>
        </a:p>
      </dgm:t>
    </dgm:pt>
    <dgm:pt modelId="{7953EECF-E335-458D-9C16-E0680D926BEA}" type="sibTrans" cxnId="{40D599B7-B82E-405A-8329-95DB96A3FAFF}">
      <dgm:prSet/>
      <dgm:spPr/>
      <dgm:t>
        <a:bodyPr/>
        <a:lstStyle/>
        <a:p>
          <a:endParaRPr lang="en-US"/>
        </a:p>
      </dgm:t>
    </dgm:pt>
    <dgm:pt modelId="{AD8D0D76-584E-40E3-83EC-9F6A6FFC2557}">
      <dgm:prSet/>
      <dgm:spPr/>
      <dgm:t>
        <a:bodyPr/>
        <a:lstStyle/>
        <a:p>
          <a:r>
            <a:rPr lang="en-US"/>
            <a:t>Place </a:t>
          </a:r>
          <a:r>
            <a:rPr lang="en-US" dirty="0"/>
            <a:t>of Service:  Office</a:t>
          </a:r>
        </a:p>
      </dgm:t>
    </dgm:pt>
    <dgm:pt modelId="{82A05E63-E19F-47A4-8E1A-5CC35E0550BB}" type="parTrans" cxnId="{81658F33-5B1E-4A7C-A79D-51A1D3CCC54A}">
      <dgm:prSet/>
      <dgm:spPr/>
      <dgm:t>
        <a:bodyPr/>
        <a:lstStyle/>
        <a:p>
          <a:endParaRPr lang="en-US"/>
        </a:p>
      </dgm:t>
    </dgm:pt>
    <dgm:pt modelId="{2713DB56-B5F7-4E69-8860-F70FFCA5EC93}" type="sibTrans" cxnId="{81658F33-5B1E-4A7C-A79D-51A1D3CCC54A}">
      <dgm:prSet/>
      <dgm:spPr/>
      <dgm:t>
        <a:bodyPr/>
        <a:lstStyle/>
        <a:p>
          <a:endParaRPr lang="en-US"/>
        </a:p>
      </dgm:t>
    </dgm:pt>
    <dgm:pt modelId="{E9DDCDCE-4C39-4E28-A26C-0CB68C19F555}">
      <dgm:prSet/>
      <dgm:spPr/>
      <dgm:t>
        <a:bodyPr/>
        <a:lstStyle/>
        <a:p>
          <a:r>
            <a:rPr lang="en-US" dirty="0"/>
            <a:t>Place of Service:  Inpatient Hospital</a:t>
          </a:r>
        </a:p>
      </dgm:t>
    </dgm:pt>
    <dgm:pt modelId="{B9DEFD61-D418-44C3-8140-A5D81A273238}" type="parTrans" cxnId="{83D82D10-1856-4369-A3FA-156DC0113E15}">
      <dgm:prSet/>
      <dgm:spPr/>
      <dgm:t>
        <a:bodyPr/>
        <a:lstStyle/>
        <a:p>
          <a:endParaRPr lang="en-US"/>
        </a:p>
      </dgm:t>
    </dgm:pt>
    <dgm:pt modelId="{1727EB7D-FC53-40E0-B79A-E2202B1DC24A}" type="sibTrans" cxnId="{83D82D10-1856-4369-A3FA-156DC0113E15}">
      <dgm:prSet/>
      <dgm:spPr/>
      <dgm:t>
        <a:bodyPr/>
        <a:lstStyle/>
        <a:p>
          <a:endParaRPr lang="en-US"/>
        </a:p>
      </dgm:t>
    </dgm:pt>
    <dgm:pt modelId="{DBA68994-23B5-4D89-B178-A714D567D18C}">
      <dgm:prSet/>
      <dgm:spPr/>
      <dgm:t>
        <a:bodyPr/>
        <a:lstStyle/>
        <a:p>
          <a:r>
            <a:rPr lang="en-US"/>
            <a:t>Place </a:t>
          </a:r>
          <a:r>
            <a:rPr lang="en-US" dirty="0"/>
            <a:t>of Service:  Home</a:t>
          </a:r>
        </a:p>
      </dgm:t>
    </dgm:pt>
    <dgm:pt modelId="{61732E73-7E79-4E74-9174-572466F9EC86}" type="parTrans" cxnId="{3AE6C5E3-303E-4805-9E79-BB0D90B49642}">
      <dgm:prSet/>
      <dgm:spPr/>
      <dgm:t>
        <a:bodyPr/>
        <a:lstStyle/>
        <a:p>
          <a:endParaRPr lang="en-US"/>
        </a:p>
      </dgm:t>
    </dgm:pt>
    <dgm:pt modelId="{B0667096-C08F-41B8-9E3D-DC71F4CBF43F}" type="sibTrans" cxnId="{3AE6C5E3-303E-4805-9E79-BB0D90B49642}">
      <dgm:prSet/>
      <dgm:spPr/>
      <dgm:t>
        <a:bodyPr/>
        <a:lstStyle/>
        <a:p>
          <a:endParaRPr lang="en-US"/>
        </a:p>
      </dgm:t>
    </dgm:pt>
    <dgm:pt modelId="{BBBFD577-B385-4911-9921-7BD8AC4F9F28}" type="pres">
      <dgm:prSet presAssocID="{BDBF1534-1ACB-41DC-8855-341D8BA1E086}" presName="Name0" presStyleCnt="0">
        <dgm:presLayoutVars>
          <dgm:dir/>
          <dgm:animLvl val="lvl"/>
          <dgm:resizeHandles val="exact"/>
        </dgm:presLayoutVars>
      </dgm:prSet>
      <dgm:spPr/>
    </dgm:pt>
    <dgm:pt modelId="{01DBF8E1-FF2C-446D-95CD-B2973008D3D8}" type="pres">
      <dgm:prSet presAssocID="{B0B16832-8896-4854-99FB-0023A3F6FB96}" presName="composite" presStyleCnt="0"/>
      <dgm:spPr/>
    </dgm:pt>
    <dgm:pt modelId="{79A75681-B1A0-46AB-A561-94EFE1BCCD65}" type="pres">
      <dgm:prSet presAssocID="{B0B16832-8896-4854-99FB-0023A3F6FB96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85072CD7-27D8-43EA-A267-08983C63E57C}" type="pres">
      <dgm:prSet presAssocID="{B0B16832-8896-4854-99FB-0023A3F6FB96}" presName="desTx" presStyleLbl="alignAccFollowNode1" presStyleIdx="0" presStyleCnt="4">
        <dgm:presLayoutVars>
          <dgm:bulletEnabled val="1"/>
        </dgm:presLayoutVars>
      </dgm:prSet>
      <dgm:spPr/>
    </dgm:pt>
    <dgm:pt modelId="{F7900556-A72C-4D54-9150-8A1652B788D4}" type="pres">
      <dgm:prSet presAssocID="{9F9F512A-ED86-4463-A1AD-B0DB5D3A414A}" presName="space" presStyleCnt="0"/>
      <dgm:spPr/>
    </dgm:pt>
    <dgm:pt modelId="{00E9293C-B819-4A1A-8739-EE9880934485}" type="pres">
      <dgm:prSet presAssocID="{BDCACD59-4FF7-4252-BECE-0EF57F22EBE5}" presName="composite" presStyleCnt="0"/>
      <dgm:spPr/>
    </dgm:pt>
    <dgm:pt modelId="{DA8C02D1-16D5-461A-AD84-15B90BD5FE07}" type="pres">
      <dgm:prSet presAssocID="{BDCACD59-4FF7-4252-BECE-0EF57F22EBE5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D75DA4FF-A6B1-4934-B749-63D2655A444A}" type="pres">
      <dgm:prSet presAssocID="{BDCACD59-4FF7-4252-BECE-0EF57F22EBE5}" presName="desTx" presStyleLbl="alignAccFollowNode1" presStyleIdx="1" presStyleCnt="4">
        <dgm:presLayoutVars>
          <dgm:bulletEnabled val="1"/>
        </dgm:presLayoutVars>
      </dgm:prSet>
      <dgm:spPr/>
    </dgm:pt>
    <dgm:pt modelId="{AD00F9BB-0D06-4C67-A6F9-A4672219E395}" type="pres">
      <dgm:prSet presAssocID="{C81CC4B5-F206-4873-A5D7-4B28C3C6114C}" presName="space" presStyleCnt="0"/>
      <dgm:spPr/>
    </dgm:pt>
    <dgm:pt modelId="{C0764323-3389-4D40-AB01-224B03C01CE2}" type="pres">
      <dgm:prSet presAssocID="{F2355B4C-987D-4CE3-A742-13543FF19B67}" presName="composite" presStyleCnt="0"/>
      <dgm:spPr/>
    </dgm:pt>
    <dgm:pt modelId="{AE32B6DA-37FC-4737-A600-DB15344EF624}" type="pres">
      <dgm:prSet presAssocID="{F2355B4C-987D-4CE3-A742-13543FF19B67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2CE1759D-DD85-4009-95EE-132B8A2A1C76}" type="pres">
      <dgm:prSet presAssocID="{F2355B4C-987D-4CE3-A742-13543FF19B67}" presName="desTx" presStyleLbl="alignAccFollowNode1" presStyleIdx="2" presStyleCnt="4">
        <dgm:presLayoutVars>
          <dgm:bulletEnabled val="1"/>
        </dgm:presLayoutVars>
      </dgm:prSet>
      <dgm:spPr/>
    </dgm:pt>
    <dgm:pt modelId="{326A57FD-3EC2-4D1E-8011-549D7E683CB1}" type="pres">
      <dgm:prSet presAssocID="{94BCBBE4-EA28-4A6B-BBE3-A0B7FC117C60}" presName="space" presStyleCnt="0"/>
      <dgm:spPr/>
    </dgm:pt>
    <dgm:pt modelId="{8C5D249B-E0D2-4D4A-8407-ED60CF0B59E6}" type="pres">
      <dgm:prSet presAssocID="{00F2D4B4-9495-48DF-8A0A-3655233B47F6}" presName="composite" presStyleCnt="0"/>
      <dgm:spPr/>
    </dgm:pt>
    <dgm:pt modelId="{F62C0298-C884-4BEC-B9C3-D25FA54F12FC}" type="pres">
      <dgm:prSet presAssocID="{00F2D4B4-9495-48DF-8A0A-3655233B47F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5FFB91AF-BC5E-4783-A9D7-5B401C94393F}" type="pres">
      <dgm:prSet presAssocID="{00F2D4B4-9495-48DF-8A0A-3655233B47F6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83D82D10-1856-4369-A3FA-156DC0113E15}" srcId="{F2355B4C-987D-4CE3-A742-13543FF19B67}" destId="{E9DDCDCE-4C39-4E28-A26C-0CB68C19F555}" srcOrd="1" destOrd="0" parTransId="{B9DEFD61-D418-44C3-8140-A5D81A273238}" sibTransId="{1727EB7D-FC53-40E0-B79A-E2202B1DC24A}"/>
    <dgm:cxn modelId="{317D7616-1FB7-435F-BD46-1EE5708DBFC4}" srcId="{BDBF1534-1ACB-41DC-8855-341D8BA1E086}" destId="{F2355B4C-987D-4CE3-A742-13543FF19B67}" srcOrd="2" destOrd="0" parTransId="{CFE21263-EF25-4CBD-9E09-191995BFEFF8}" sibTransId="{94BCBBE4-EA28-4A6B-BBE3-A0B7FC117C60}"/>
    <dgm:cxn modelId="{21289825-66C0-434C-8F41-DED708661485}" srcId="{B0B16832-8896-4854-99FB-0023A3F6FB96}" destId="{2B771822-563A-4D9E-BE59-5FFB6CCE0B57}" srcOrd="0" destOrd="0" parTransId="{46B43386-A233-4266-B272-238A90473A2A}" sibTransId="{2E92985D-8E23-47DF-99C5-33CD2B3F0BE1}"/>
    <dgm:cxn modelId="{27E32A26-A26F-45DF-A0A4-341978524C04}" srcId="{00F2D4B4-9495-48DF-8A0A-3655233B47F6}" destId="{BB63BDE3-E97D-413D-8CF0-3721D7787EFB}" srcOrd="0" destOrd="0" parTransId="{9F6B206F-A6EE-4530-A5E2-4506D1FE6850}" sibTransId="{A28B2187-E5D0-4918-8D06-B7C993E0EF66}"/>
    <dgm:cxn modelId="{9E004D32-88DD-4BFB-B196-A00A95A52A1A}" srcId="{BDBF1534-1ACB-41DC-8855-341D8BA1E086}" destId="{00F2D4B4-9495-48DF-8A0A-3655233B47F6}" srcOrd="3" destOrd="0" parTransId="{F1CA9B7B-8F2F-4702-A1F2-928917F2EA75}" sibTransId="{BF28B300-DD21-4049-BDF0-8F889D73ECCC}"/>
    <dgm:cxn modelId="{81658F33-5B1E-4A7C-A79D-51A1D3CCC54A}" srcId="{BDCACD59-4FF7-4252-BECE-0EF57F22EBE5}" destId="{AD8D0D76-584E-40E3-83EC-9F6A6FFC2557}" srcOrd="1" destOrd="0" parTransId="{82A05E63-E19F-47A4-8E1A-5CC35E0550BB}" sibTransId="{2713DB56-B5F7-4E69-8860-F70FFCA5EC93}"/>
    <dgm:cxn modelId="{3B6D1E36-84FB-491F-A87D-CE4A7D78E22A}" type="presOf" srcId="{BB63BDE3-E97D-413D-8CF0-3721D7787EFB}" destId="{5FFB91AF-BC5E-4783-A9D7-5B401C94393F}" srcOrd="0" destOrd="0" presId="urn:microsoft.com/office/officeart/2005/8/layout/hList1"/>
    <dgm:cxn modelId="{96C87F60-FFED-434A-8B00-F94732BE4012}" type="presOf" srcId="{2B771822-563A-4D9E-BE59-5FFB6CCE0B57}" destId="{85072CD7-27D8-43EA-A267-08983C63E57C}" srcOrd="0" destOrd="0" presId="urn:microsoft.com/office/officeart/2005/8/layout/hList1"/>
    <dgm:cxn modelId="{1E7D3C49-DA87-464A-8550-D15262F1C8E1}" srcId="{BDCACD59-4FF7-4252-BECE-0EF57F22EBE5}" destId="{BAD7A816-D4B8-4388-A92C-019913E3826A}" srcOrd="0" destOrd="0" parTransId="{B7623D28-490A-47F0-BD6F-1B5F031D05F3}" sibTransId="{800E13A0-F4F5-4478-8646-15DC1F464579}"/>
    <dgm:cxn modelId="{B23CC851-82F9-4D74-AE11-B0AD5CD375E9}" type="presOf" srcId="{B0B16832-8896-4854-99FB-0023A3F6FB96}" destId="{79A75681-B1A0-46AB-A561-94EFE1BCCD65}" srcOrd="0" destOrd="0" presId="urn:microsoft.com/office/officeart/2005/8/layout/hList1"/>
    <dgm:cxn modelId="{4399C177-DCB6-4762-8364-5DA05BD2ECD0}" srcId="{BDBF1534-1ACB-41DC-8855-341D8BA1E086}" destId="{BDCACD59-4FF7-4252-BECE-0EF57F22EBE5}" srcOrd="1" destOrd="0" parTransId="{DB65BB18-333A-4267-9820-F80826936C91}" sibTransId="{C81CC4B5-F206-4873-A5D7-4B28C3C6114C}"/>
    <dgm:cxn modelId="{24BF617C-EB6E-46BC-B5B6-291CA538100F}" type="presOf" srcId="{AD8D0D76-584E-40E3-83EC-9F6A6FFC2557}" destId="{D75DA4FF-A6B1-4934-B749-63D2655A444A}" srcOrd="0" destOrd="1" presId="urn:microsoft.com/office/officeart/2005/8/layout/hList1"/>
    <dgm:cxn modelId="{3C35007F-F31E-479C-B7AB-FEA649861DAD}" srcId="{F2355B4C-987D-4CE3-A742-13543FF19B67}" destId="{E9A5B06B-1F5F-4AFC-80AA-4FF33EC49C7E}" srcOrd="0" destOrd="0" parTransId="{48B867D5-9788-439F-9559-982196CE1FA6}" sibTransId="{37E1D3CF-598B-40EF-92DF-EBFE476CB488}"/>
    <dgm:cxn modelId="{40D599B7-B82E-405A-8329-95DB96A3FAFF}" srcId="{B0B16832-8896-4854-99FB-0023A3F6FB96}" destId="{B5226A76-8176-461A-A435-88CA47E8AB60}" srcOrd="1" destOrd="0" parTransId="{9E9E4BEE-9E92-4E7A-85BC-2BB16FE4E4FA}" sibTransId="{7953EECF-E335-458D-9C16-E0680D926BEA}"/>
    <dgm:cxn modelId="{701479BF-CE5B-47EB-8C29-B679CC3D99D7}" type="presOf" srcId="{E9DDCDCE-4C39-4E28-A26C-0CB68C19F555}" destId="{2CE1759D-DD85-4009-95EE-132B8A2A1C76}" srcOrd="0" destOrd="1" presId="urn:microsoft.com/office/officeart/2005/8/layout/hList1"/>
    <dgm:cxn modelId="{00163BC1-AB0A-447D-ABCD-F8B29323DB70}" type="presOf" srcId="{00F2D4B4-9495-48DF-8A0A-3655233B47F6}" destId="{F62C0298-C884-4BEC-B9C3-D25FA54F12FC}" srcOrd="0" destOrd="0" presId="urn:microsoft.com/office/officeart/2005/8/layout/hList1"/>
    <dgm:cxn modelId="{DE6A8AC7-9B9B-4B07-B499-3929096B4B34}" srcId="{BDBF1534-1ACB-41DC-8855-341D8BA1E086}" destId="{B0B16832-8896-4854-99FB-0023A3F6FB96}" srcOrd="0" destOrd="0" parTransId="{3C50BD13-0850-453B-982D-44F1CBB00D61}" sibTransId="{9F9F512A-ED86-4463-A1AD-B0DB5D3A414A}"/>
    <dgm:cxn modelId="{6106BFD3-EC67-4B49-858B-82FF43DE769D}" type="presOf" srcId="{BDCACD59-4FF7-4252-BECE-0EF57F22EBE5}" destId="{DA8C02D1-16D5-461A-AD84-15B90BD5FE07}" srcOrd="0" destOrd="0" presId="urn:microsoft.com/office/officeart/2005/8/layout/hList1"/>
    <dgm:cxn modelId="{6069A8D9-7017-4F2D-9B97-83243CE3DCE6}" type="presOf" srcId="{E9A5B06B-1F5F-4AFC-80AA-4FF33EC49C7E}" destId="{2CE1759D-DD85-4009-95EE-132B8A2A1C76}" srcOrd="0" destOrd="0" presId="urn:microsoft.com/office/officeart/2005/8/layout/hList1"/>
    <dgm:cxn modelId="{E42B2DDF-2CDB-471B-B1E4-AE7893C937EC}" type="presOf" srcId="{BAD7A816-D4B8-4388-A92C-019913E3826A}" destId="{D75DA4FF-A6B1-4934-B749-63D2655A444A}" srcOrd="0" destOrd="0" presId="urn:microsoft.com/office/officeart/2005/8/layout/hList1"/>
    <dgm:cxn modelId="{3AE6C5E3-303E-4805-9E79-BB0D90B49642}" srcId="{00F2D4B4-9495-48DF-8A0A-3655233B47F6}" destId="{DBA68994-23B5-4D89-B178-A714D567D18C}" srcOrd="1" destOrd="0" parTransId="{61732E73-7E79-4E74-9174-572466F9EC86}" sibTransId="{B0667096-C08F-41B8-9E3D-DC71F4CBF43F}"/>
    <dgm:cxn modelId="{022DB3EC-19C2-48F1-B804-264A5E9416DF}" type="presOf" srcId="{B5226A76-8176-461A-A435-88CA47E8AB60}" destId="{85072CD7-27D8-43EA-A267-08983C63E57C}" srcOrd="0" destOrd="1" presId="urn:microsoft.com/office/officeart/2005/8/layout/hList1"/>
    <dgm:cxn modelId="{E8761CF0-8FE2-460C-BABB-20579437A07E}" type="presOf" srcId="{F2355B4C-987D-4CE3-A742-13543FF19B67}" destId="{AE32B6DA-37FC-4737-A600-DB15344EF624}" srcOrd="0" destOrd="0" presId="urn:microsoft.com/office/officeart/2005/8/layout/hList1"/>
    <dgm:cxn modelId="{097028F7-74AE-4A7A-BF00-CEDA56380D58}" type="presOf" srcId="{DBA68994-23B5-4D89-B178-A714D567D18C}" destId="{5FFB91AF-BC5E-4783-A9D7-5B401C94393F}" srcOrd="0" destOrd="1" presId="urn:microsoft.com/office/officeart/2005/8/layout/hList1"/>
    <dgm:cxn modelId="{E026CDFA-5C86-45DB-8B56-07E0512C7B35}" type="presOf" srcId="{BDBF1534-1ACB-41DC-8855-341D8BA1E086}" destId="{BBBFD577-B385-4911-9921-7BD8AC4F9F28}" srcOrd="0" destOrd="0" presId="urn:microsoft.com/office/officeart/2005/8/layout/hList1"/>
    <dgm:cxn modelId="{BB01EBCF-75A8-48C9-A6B0-412D2269F60F}" type="presParOf" srcId="{BBBFD577-B385-4911-9921-7BD8AC4F9F28}" destId="{01DBF8E1-FF2C-446D-95CD-B2973008D3D8}" srcOrd="0" destOrd="0" presId="urn:microsoft.com/office/officeart/2005/8/layout/hList1"/>
    <dgm:cxn modelId="{ADD74460-9193-4CBB-9B90-154B57D97AB0}" type="presParOf" srcId="{01DBF8E1-FF2C-446D-95CD-B2973008D3D8}" destId="{79A75681-B1A0-46AB-A561-94EFE1BCCD65}" srcOrd="0" destOrd="0" presId="urn:microsoft.com/office/officeart/2005/8/layout/hList1"/>
    <dgm:cxn modelId="{08BEEB4B-94B3-445A-8484-4ACD334F1919}" type="presParOf" srcId="{01DBF8E1-FF2C-446D-95CD-B2973008D3D8}" destId="{85072CD7-27D8-43EA-A267-08983C63E57C}" srcOrd="1" destOrd="0" presId="urn:microsoft.com/office/officeart/2005/8/layout/hList1"/>
    <dgm:cxn modelId="{D485638D-4B55-4781-AE4A-02315C3863DD}" type="presParOf" srcId="{BBBFD577-B385-4911-9921-7BD8AC4F9F28}" destId="{F7900556-A72C-4D54-9150-8A1652B788D4}" srcOrd="1" destOrd="0" presId="urn:microsoft.com/office/officeart/2005/8/layout/hList1"/>
    <dgm:cxn modelId="{204DC662-65DB-4BE1-BAAE-AEDD647E4F5F}" type="presParOf" srcId="{BBBFD577-B385-4911-9921-7BD8AC4F9F28}" destId="{00E9293C-B819-4A1A-8739-EE9880934485}" srcOrd="2" destOrd="0" presId="urn:microsoft.com/office/officeart/2005/8/layout/hList1"/>
    <dgm:cxn modelId="{78033009-85B7-4578-B674-17C65DB017DF}" type="presParOf" srcId="{00E9293C-B819-4A1A-8739-EE9880934485}" destId="{DA8C02D1-16D5-461A-AD84-15B90BD5FE07}" srcOrd="0" destOrd="0" presId="urn:microsoft.com/office/officeart/2005/8/layout/hList1"/>
    <dgm:cxn modelId="{321C0A4B-7967-481C-9391-B38192D3EF5A}" type="presParOf" srcId="{00E9293C-B819-4A1A-8739-EE9880934485}" destId="{D75DA4FF-A6B1-4934-B749-63D2655A444A}" srcOrd="1" destOrd="0" presId="urn:microsoft.com/office/officeart/2005/8/layout/hList1"/>
    <dgm:cxn modelId="{2F083F48-FDAF-4C87-A248-45A6FF243FEE}" type="presParOf" srcId="{BBBFD577-B385-4911-9921-7BD8AC4F9F28}" destId="{AD00F9BB-0D06-4C67-A6F9-A4672219E395}" srcOrd="3" destOrd="0" presId="urn:microsoft.com/office/officeart/2005/8/layout/hList1"/>
    <dgm:cxn modelId="{6930EE18-6CE2-4F83-8238-1BA7B75657E3}" type="presParOf" srcId="{BBBFD577-B385-4911-9921-7BD8AC4F9F28}" destId="{C0764323-3389-4D40-AB01-224B03C01CE2}" srcOrd="4" destOrd="0" presId="urn:microsoft.com/office/officeart/2005/8/layout/hList1"/>
    <dgm:cxn modelId="{8FBA49C3-8ED4-4D3F-AD19-3AEE9B80F66D}" type="presParOf" srcId="{C0764323-3389-4D40-AB01-224B03C01CE2}" destId="{AE32B6DA-37FC-4737-A600-DB15344EF624}" srcOrd="0" destOrd="0" presId="urn:microsoft.com/office/officeart/2005/8/layout/hList1"/>
    <dgm:cxn modelId="{F96248AA-2753-4707-9FFB-ECACAD2B4A4F}" type="presParOf" srcId="{C0764323-3389-4D40-AB01-224B03C01CE2}" destId="{2CE1759D-DD85-4009-95EE-132B8A2A1C76}" srcOrd="1" destOrd="0" presId="urn:microsoft.com/office/officeart/2005/8/layout/hList1"/>
    <dgm:cxn modelId="{049748A6-08E2-40C3-A45E-DCF1D3037C7C}" type="presParOf" srcId="{BBBFD577-B385-4911-9921-7BD8AC4F9F28}" destId="{326A57FD-3EC2-4D1E-8011-549D7E683CB1}" srcOrd="5" destOrd="0" presId="urn:microsoft.com/office/officeart/2005/8/layout/hList1"/>
    <dgm:cxn modelId="{6004B672-FE14-4679-B456-8CA9DD281EE0}" type="presParOf" srcId="{BBBFD577-B385-4911-9921-7BD8AC4F9F28}" destId="{8C5D249B-E0D2-4D4A-8407-ED60CF0B59E6}" srcOrd="6" destOrd="0" presId="urn:microsoft.com/office/officeart/2005/8/layout/hList1"/>
    <dgm:cxn modelId="{758AAD28-E072-4E80-9582-C3F8E29D9E43}" type="presParOf" srcId="{8C5D249B-E0D2-4D4A-8407-ED60CF0B59E6}" destId="{F62C0298-C884-4BEC-B9C3-D25FA54F12FC}" srcOrd="0" destOrd="0" presId="urn:microsoft.com/office/officeart/2005/8/layout/hList1"/>
    <dgm:cxn modelId="{BB8E51C0-665C-46F8-A9D0-08A7A0178F7B}" type="presParOf" srcId="{8C5D249B-E0D2-4D4A-8407-ED60CF0B59E6}" destId="{5FFB91AF-BC5E-4783-A9D7-5B401C94393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E7E892-8132-4274-97F4-F1394385C8BA}" type="doc">
      <dgm:prSet loTypeId="urn:microsoft.com/office/officeart/2005/8/layout/vList2" loCatId="list" qsTypeId="urn:microsoft.com/office/officeart/2005/8/quickstyle/3d2" qsCatId="3D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184CAA2E-31B9-48C2-984E-55297E8843BF}">
      <dgm:prSet/>
      <dgm:spPr/>
      <dgm:t>
        <a:bodyPr/>
        <a:lstStyle/>
        <a:p>
          <a:r>
            <a:rPr lang="en-US"/>
            <a:t>For questions related to an authorization, please reach out to our Utilization Management team at:</a:t>
          </a:r>
        </a:p>
      </dgm:t>
    </dgm:pt>
    <dgm:pt modelId="{2E269469-7284-4353-8853-E4B57328BA95}" type="parTrans" cxnId="{B5A1186C-3BC2-460F-AC8B-C25403C4D3C6}">
      <dgm:prSet/>
      <dgm:spPr/>
      <dgm:t>
        <a:bodyPr/>
        <a:lstStyle/>
        <a:p>
          <a:endParaRPr lang="en-US"/>
        </a:p>
      </dgm:t>
    </dgm:pt>
    <dgm:pt modelId="{A1481947-0D51-4DAB-A77B-2C7C9A9B7E42}" type="sibTrans" cxnId="{B5A1186C-3BC2-460F-AC8B-C25403C4D3C6}">
      <dgm:prSet/>
      <dgm:spPr/>
      <dgm:t>
        <a:bodyPr/>
        <a:lstStyle/>
        <a:p>
          <a:endParaRPr lang="en-US"/>
        </a:p>
      </dgm:t>
    </dgm:pt>
    <dgm:pt modelId="{960C0464-2E4A-4264-876C-0A2BD82181C8}">
      <dgm:prSet/>
      <dgm:spPr/>
      <dgm:t>
        <a:bodyPr/>
        <a:lstStyle/>
        <a:p>
          <a:r>
            <a:rPr lang="en-US"/>
            <a:t>Phone:  (855) 429-1028</a:t>
          </a:r>
        </a:p>
      </dgm:t>
    </dgm:pt>
    <dgm:pt modelId="{F56B2A35-D97D-4BE2-8079-DDFA80FB7B4D}" type="parTrans" cxnId="{BBC6A6C0-A9AF-431B-8B35-4A17EF7B146F}">
      <dgm:prSet/>
      <dgm:spPr/>
      <dgm:t>
        <a:bodyPr/>
        <a:lstStyle/>
        <a:p>
          <a:endParaRPr lang="en-US"/>
        </a:p>
      </dgm:t>
    </dgm:pt>
    <dgm:pt modelId="{9F4DF58C-CD21-4F15-AF97-F418BC0B7991}" type="sibTrans" cxnId="{BBC6A6C0-A9AF-431B-8B35-4A17EF7B146F}">
      <dgm:prSet/>
      <dgm:spPr/>
      <dgm:t>
        <a:bodyPr/>
        <a:lstStyle/>
        <a:p>
          <a:endParaRPr lang="en-US"/>
        </a:p>
      </dgm:t>
    </dgm:pt>
    <dgm:pt modelId="{9C3A7103-A505-48C0-BF60-0227825D179C}">
      <dgm:prSet/>
      <dgm:spPr/>
      <dgm:t>
        <a:bodyPr/>
        <a:lstStyle/>
        <a:p>
          <a:r>
            <a:rPr lang="en-US"/>
            <a:t>Email:  </a:t>
          </a:r>
          <a:r>
            <a:rPr lang="en-US">
              <a:hlinkClick xmlns:r="http://schemas.openxmlformats.org/officeDocument/2006/relationships" r:id="rId1"/>
            </a:rPr>
            <a:t>utilizationmanagement@empowerarkansas.com</a:t>
          </a:r>
          <a:endParaRPr lang="en-US"/>
        </a:p>
      </dgm:t>
    </dgm:pt>
    <dgm:pt modelId="{7D7D683C-584A-4D55-B18D-ECF8ADC2550A}" type="parTrans" cxnId="{721F5ADD-FA16-4620-A416-3BC7CEF9DADE}">
      <dgm:prSet/>
      <dgm:spPr/>
      <dgm:t>
        <a:bodyPr/>
        <a:lstStyle/>
        <a:p>
          <a:endParaRPr lang="en-US"/>
        </a:p>
      </dgm:t>
    </dgm:pt>
    <dgm:pt modelId="{8EBD817F-70EB-434B-B96F-9C97C0906486}" type="sibTrans" cxnId="{721F5ADD-FA16-4620-A416-3BC7CEF9DADE}">
      <dgm:prSet/>
      <dgm:spPr/>
      <dgm:t>
        <a:bodyPr/>
        <a:lstStyle/>
        <a:p>
          <a:endParaRPr lang="en-US"/>
        </a:p>
      </dgm:t>
    </dgm:pt>
    <dgm:pt modelId="{04661932-925F-4061-9454-D5AFF0FE3A20}">
      <dgm:prSet/>
      <dgm:spPr/>
      <dgm:t>
        <a:bodyPr/>
        <a:lstStyle/>
        <a:p>
          <a:r>
            <a:rPr lang="en-US"/>
            <a:t>For questions related to claims or billing, please reach out to our Provider Relations team at :</a:t>
          </a:r>
        </a:p>
      </dgm:t>
    </dgm:pt>
    <dgm:pt modelId="{FD82157C-FFD1-4CD0-84A0-096F18BB7E0E}" type="parTrans" cxnId="{82E76D02-AB26-4D3C-B43B-55060A4C2905}">
      <dgm:prSet/>
      <dgm:spPr/>
      <dgm:t>
        <a:bodyPr/>
        <a:lstStyle/>
        <a:p>
          <a:endParaRPr lang="en-US"/>
        </a:p>
      </dgm:t>
    </dgm:pt>
    <dgm:pt modelId="{18404D5F-88A4-4E1D-8060-F131172F2C4A}" type="sibTrans" cxnId="{82E76D02-AB26-4D3C-B43B-55060A4C2905}">
      <dgm:prSet/>
      <dgm:spPr/>
      <dgm:t>
        <a:bodyPr/>
        <a:lstStyle/>
        <a:p>
          <a:endParaRPr lang="en-US"/>
        </a:p>
      </dgm:t>
    </dgm:pt>
    <dgm:pt modelId="{77DC6DEF-63D2-43FF-A40D-0C14D2B1E6B2}">
      <dgm:prSet/>
      <dgm:spPr/>
      <dgm:t>
        <a:bodyPr/>
        <a:lstStyle/>
        <a:p>
          <a:r>
            <a:rPr lang="en-US"/>
            <a:t>Email: </a:t>
          </a:r>
          <a:r>
            <a:rPr lang="en-US">
              <a:hlinkClick xmlns:r="http://schemas.openxmlformats.org/officeDocument/2006/relationships" r:id="rId2"/>
            </a:rPr>
            <a:t>empowerhealthcaresolutionspr@empowerarkansas.com</a:t>
          </a:r>
          <a:endParaRPr lang="en-US"/>
        </a:p>
      </dgm:t>
    </dgm:pt>
    <dgm:pt modelId="{7D4720AD-5C46-4E50-9A24-6370FEEBEF2A}" type="parTrans" cxnId="{F9E03EF4-24D0-43EF-AC89-8CDE91D7E19C}">
      <dgm:prSet/>
      <dgm:spPr/>
      <dgm:t>
        <a:bodyPr/>
        <a:lstStyle/>
        <a:p>
          <a:endParaRPr lang="en-US"/>
        </a:p>
      </dgm:t>
    </dgm:pt>
    <dgm:pt modelId="{8C2E2B06-4ACD-4E33-AB64-5C42E1C0BC51}" type="sibTrans" cxnId="{F9E03EF4-24D0-43EF-AC89-8CDE91D7E19C}">
      <dgm:prSet/>
      <dgm:spPr/>
      <dgm:t>
        <a:bodyPr/>
        <a:lstStyle/>
        <a:p>
          <a:endParaRPr lang="en-US"/>
        </a:p>
      </dgm:t>
    </dgm:pt>
    <dgm:pt modelId="{A4FC70F5-1A03-41FC-B1A4-1E646042A903}" type="pres">
      <dgm:prSet presAssocID="{A6E7E892-8132-4274-97F4-F1394385C8BA}" presName="linear" presStyleCnt="0">
        <dgm:presLayoutVars>
          <dgm:animLvl val="lvl"/>
          <dgm:resizeHandles val="exact"/>
        </dgm:presLayoutVars>
      </dgm:prSet>
      <dgm:spPr/>
    </dgm:pt>
    <dgm:pt modelId="{03B4F227-48FE-4356-AE8B-CFF76B815A70}" type="pres">
      <dgm:prSet presAssocID="{184CAA2E-31B9-48C2-984E-55297E8843B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AB23409-0899-467F-A7A4-0E7D4AA2E4D2}" type="pres">
      <dgm:prSet presAssocID="{184CAA2E-31B9-48C2-984E-55297E8843BF}" presName="childText" presStyleLbl="revTx" presStyleIdx="0" presStyleCnt="2">
        <dgm:presLayoutVars>
          <dgm:bulletEnabled val="1"/>
        </dgm:presLayoutVars>
      </dgm:prSet>
      <dgm:spPr/>
    </dgm:pt>
    <dgm:pt modelId="{B6091001-6228-4477-B069-BE7E94CA8D09}" type="pres">
      <dgm:prSet presAssocID="{04661932-925F-4061-9454-D5AFF0FE3A2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2B4D867-3F6A-46D2-B388-0420F378EF2B}" type="pres">
      <dgm:prSet presAssocID="{04661932-925F-4061-9454-D5AFF0FE3A2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2E76D02-AB26-4D3C-B43B-55060A4C2905}" srcId="{A6E7E892-8132-4274-97F4-F1394385C8BA}" destId="{04661932-925F-4061-9454-D5AFF0FE3A20}" srcOrd="1" destOrd="0" parTransId="{FD82157C-FFD1-4CD0-84A0-096F18BB7E0E}" sibTransId="{18404D5F-88A4-4E1D-8060-F131172F2C4A}"/>
    <dgm:cxn modelId="{3EACBF2A-5E7C-473C-A0BA-B6C54D3A4EC8}" type="presOf" srcId="{A6E7E892-8132-4274-97F4-F1394385C8BA}" destId="{A4FC70F5-1A03-41FC-B1A4-1E646042A903}" srcOrd="0" destOrd="0" presId="urn:microsoft.com/office/officeart/2005/8/layout/vList2"/>
    <dgm:cxn modelId="{FA2EE839-ACA1-4292-B3BE-0FAC7C723BDF}" type="presOf" srcId="{04661932-925F-4061-9454-D5AFF0FE3A20}" destId="{B6091001-6228-4477-B069-BE7E94CA8D09}" srcOrd="0" destOrd="0" presId="urn:microsoft.com/office/officeart/2005/8/layout/vList2"/>
    <dgm:cxn modelId="{D327573D-881D-4F7D-9FB5-26EAB37DDBB6}" type="presOf" srcId="{184CAA2E-31B9-48C2-984E-55297E8843BF}" destId="{03B4F227-48FE-4356-AE8B-CFF76B815A70}" srcOrd="0" destOrd="0" presId="urn:microsoft.com/office/officeart/2005/8/layout/vList2"/>
    <dgm:cxn modelId="{B5A1186C-3BC2-460F-AC8B-C25403C4D3C6}" srcId="{A6E7E892-8132-4274-97F4-F1394385C8BA}" destId="{184CAA2E-31B9-48C2-984E-55297E8843BF}" srcOrd="0" destOrd="0" parTransId="{2E269469-7284-4353-8853-E4B57328BA95}" sibTransId="{A1481947-0D51-4DAB-A77B-2C7C9A9B7E42}"/>
    <dgm:cxn modelId="{93352B6E-B7D5-481A-A104-7D26AABA7CE9}" type="presOf" srcId="{9C3A7103-A505-48C0-BF60-0227825D179C}" destId="{7AB23409-0899-467F-A7A4-0E7D4AA2E4D2}" srcOrd="0" destOrd="1" presId="urn:microsoft.com/office/officeart/2005/8/layout/vList2"/>
    <dgm:cxn modelId="{26FEFA81-5FE5-440A-A336-81D4B62D8C78}" type="presOf" srcId="{77DC6DEF-63D2-43FF-A40D-0C14D2B1E6B2}" destId="{32B4D867-3F6A-46D2-B388-0420F378EF2B}" srcOrd="0" destOrd="0" presId="urn:microsoft.com/office/officeart/2005/8/layout/vList2"/>
    <dgm:cxn modelId="{BBC6A6C0-A9AF-431B-8B35-4A17EF7B146F}" srcId="{184CAA2E-31B9-48C2-984E-55297E8843BF}" destId="{960C0464-2E4A-4264-876C-0A2BD82181C8}" srcOrd="0" destOrd="0" parTransId="{F56B2A35-D97D-4BE2-8079-DDFA80FB7B4D}" sibTransId="{9F4DF58C-CD21-4F15-AF97-F418BC0B7991}"/>
    <dgm:cxn modelId="{721F5ADD-FA16-4620-A416-3BC7CEF9DADE}" srcId="{184CAA2E-31B9-48C2-984E-55297E8843BF}" destId="{9C3A7103-A505-48C0-BF60-0227825D179C}" srcOrd="1" destOrd="0" parTransId="{7D7D683C-584A-4D55-B18D-ECF8ADC2550A}" sibTransId="{8EBD817F-70EB-434B-B96F-9C97C0906486}"/>
    <dgm:cxn modelId="{410F43E7-C91C-4EF6-8573-56C8D910B485}" type="presOf" srcId="{960C0464-2E4A-4264-876C-0A2BD82181C8}" destId="{7AB23409-0899-467F-A7A4-0E7D4AA2E4D2}" srcOrd="0" destOrd="0" presId="urn:microsoft.com/office/officeart/2005/8/layout/vList2"/>
    <dgm:cxn modelId="{F9E03EF4-24D0-43EF-AC89-8CDE91D7E19C}" srcId="{04661932-925F-4061-9454-D5AFF0FE3A20}" destId="{77DC6DEF-63D2-43FF-A40D-0C14D2B1E6B2}" srcOrd="0" destOrd="0" parTransId="{7D4720AD-5C46-4E50-9A24-6370FEEBEF2A}" sibTransId="{8C2E2B06-4ACD-4E33-AB64-5C42E1C0BC51}"/>
    <dgm:cxn modelId="{DBF6CFBB-D644-4BF8-BB2D-BC1BDE54E4C7}" type="presParOf" srcId="{A4FC70F5-1A03-41FC-B1A4-1E646042A903}" destId="{03B4F227-48FE-4356-AE8B-CFF76B815A70}" srcOrd="0" destOrd="0" presId="urn:microsoft.com/office/officeart/2005/8/layout/vList2"/>
    <dgm:cxn modelId="{E0FB743C-3138-407E-9FB9-543DC99E3751}" type="presParOf" srcId="{A4FC70F5-1A03-41FC-B1A4-1E646042A903}" destId="{7AB23409-0899-467F-A7A4-0E7D4AA2E4D2}" srcOrd="1" destOrd="0" presId="urn:microsoft.com/office/officeart/2005/8/layout/vList2"/>
    <dgm:cxn modelId="{558B03C6-D7CB-4748-8320-09C5775937EC}" type="presParOf" srcId="{A4FC70F5-1A03-41FC-B1A4-1E646042A903}" destId="{B6091001-6228-4477-B069-BE7E94CA8D09}" srcOrd="2" destOrd="0" presId="urn:microsoft.com/office/officeart/2005/8/layout/vList2"/>
    <dgm:cxn modelId="{BFE588FF-AC53-4E04-BE15-18D3C9C97D27}" type="presParOf" srcId="{A4FC70F5-1A03-41FC-B1A4-1E646042A903}" destId="{32B4D867-3F6A-46D2-B388-0420F378EF2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96D226-ECD0-409C-BBEB-831BE7412694}">
      <dsp:nvSpPr>
        <dsp:cNvPr id="0" name=""/>
        <dsp:cNvSpPr/>
      </dsp:nvSpPr>
      <dsp:spPr>
        <a:xfrm rot="5400000">
          <a:off x="5933117" y="-2230789"/>
          <a:ext cx="1440113" cy="6261811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5875" dir="5400000" algn="ctr" rotWithShape="0">
            <a:srgbClr val="000000">
              <a:alpha val="6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Within 2 business days of receipt of the request.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Possible extension of 4 days if additional clinical is requested.</a:t>
          </a:r>
        </a:p>
      </dsp:txBody>
      <dsp:txXfrm rot="-5400000">
        <a:off x="3522269" y="250360"/>
        <a:ext cx="6191510" cy="1299511"/>
      </dsp:txXfrm>
    </dsp:sp>
    <dsp:sp modelId="{236F998A-145B-473F-A009-76729870C409}">
      <dsp:nvSpPr>
        <dsp:cNvPr id="0" name=""/>
        <dsp:cNvSpPr/>
      </dsp:nvSpPr>
      <dsp:spPr>
        <a:xfrm>
          <a:off x="0" y="45"/>
          <a:ext cx="3522268" cy="180014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5000"/>
                <a:shade val="98000"/>
                <a:satMod val="110000"/>
                <a:lumMod val="103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85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0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15875" dir="5400000" algn="ctr" rotWithShape="0">
            <a:srgbClr val="000000">
              <a:alpha val="6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Routine</a:t>
          </a:r>
        </a:p>
      </dsp:txBody>
      <dsp:txXfrm>
        <a:off x="87876" y="87921"/>
        <a:ext cx="3346516" cy="1624389"/>
      </dsp:txXfrm>
    </dsp:sp>
    <dsp:sp modelId="{279AC988-0FD9-4A03-9F74-F860E1C4C201}">
      <dsp:nvSpPr>
        <dsp:cNvPr id="0" name=""/>
        <dsp:cNvSpPr/>
      </dsp:nvSpPr>
      <dsp:spPr>
        <a:xfrm rot="5400000">
          <a:off x="5933117" y="-340641"/>
          <a:ext cx="1440113" cy="6261811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5875" dir="5400000" algn="ctr" rotWithShape="0">
            <a:srgbClr val="000000">
              <a:alpha val="6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Within 1 business day of receipt of the request.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Possible extension of 1 day if additional clinical is requested.</a:t>
          </a:r>
        </a:p>
      </dsp:txBody>
      <dsp:txXfrm rot="-5400000">
        <a:off x="3522269" y="2140508"/>
        <a:ext cx="6191510" cy="1299511"/>
      </dsp:txXfrm>
    </dsp:sp>
    <dsp:sp modelId="{7D919FC4-9220-43E9-9222-538569687209}">
      <dsp:nvSpPr>
        <dsp:cNvPr id="0" name=""/>
        <dsp:cNvSpPr/>
      </dsp:nvSpPr>
      <dsp:spPr>
        <a:xfrm>
          <a:off x="0" y="1890193"/>
          <a:ext cx="3522268" cy="180014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5000"/>
                <a:shade val="98000"/>
                <a:satMod val="110000"/>
                <a:lumMod val="103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85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0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15875" dir="5400000" algn="ctr" rotWithShape="0">
            <a:srgbClr val="000000">
              <a:alpha val="6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Urgent</a:t>
          </a:r>
        </a:p>
      </dsp:txBody>
      <dsp:txXfrm>
        <a:off x="87876" y="1978069"/>
        <a:ext cx="3346516" cy="16243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75681-B1A0-46AB-A561-94EFE1BCCD65}">
      <dsp:nvSpPr>
        <dsp:cNvPr id="0" name=""/>
        <dsp:cNvSpPr/>
      </dsp:nvSpPr>
      <dsp:spPr>
        <a:xfrm>
          <a:off x="3678" y="727101"/>
          <a:ext cx="2211928" cy="7207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Behavioral Health Inpatient</a:t>
          </a:r>
        </a:p>
      </dsp:txBody>
      <dsp:txXfrm>
        <a:off x="3678" y="727101"/>
        <a:ext cx="2211928" cy="720736"/>
      </dsp:txXfrm>
    </dsp:sp>
    <dsp:sp modelId="{85072CD7-27D8-43EA-A267-08983C63E57C}">
      <dsp:nvSpPr>
        <dsp:cNvPr id="0" name=""/>
        <dsp:cNvSpPr/>
      </dsp:nvSpPr>
      <dsp:spPr>
        <a:xfrm>
          <a:off x="3678" y="1447838"/>
          <a:ext cx="2211928" cy="203129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Service Type:  Mental Health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Place of Service:  Inpatient Psychiatric Hospital </a:t>
          </a:r>
        </a:p>
      </dsp:txBody>
      <dsp:txXfrm>
        <a:off x="3678" y="1447838"/>
        <a:ext cx="2211928" cy="2031299"/>
      </dsp:txXfrm>
    </dsp:sp>
    <dsp:sp modelId="{DA8C02D1-16D5-461A-AD84-15B90BD5FE07}">
      <dsp:nvSpPr>
        <dsp:cNvPr id="0" name=""/>
        <dsp:cNvSpPr/>
      </dsp:nvSpPr>
      <dsp:spPr>
        <a:xfrm>
          <a:off x="2525276" y="727101"/>
          <a:ext cx="2211928" cy="720736"/>
        </a:xfrm>
        <a:prstGeom prst="rect">
          <a:avLst/>
        </a:prstGeom>
        <a:solidFill>
          <a:schemeClr val="accent3">
            <a:hueOff val="1700002"/>
            <a:satOff val="0"/>
            <a:lumOff val="2549"/>
            <a:alphaOff val="0"/>
          </a:schemeClr>
        </a:solidFill>
        <a:ln w="12700" cap="flat" cmpd="sng" algn="ctr">
          <a:solidFill>
            <a:schemeClr val="accent3">
              <a:hueOff val="1700002"/>
              <a:satOff val="0"/>
              <a:lumOff val="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CES Waiver</a:t>
          </a:r>
        </a:p>
      </dsp:txBody>
      <dsp:txXfrm>
        <a:off x="2525276" y="727101"/>
        <a:ext cx="2211928" cy="720736"/>
      </dsp:txXfrm>
    </dsp:sp>
    <dsp:sp modelId="{D75DA4FF-A6B1-4934-B749-63D2655A444A}">
      <dsp:nvSpPr>
        <dsp:cNvPr id="0" name=""/>
        <dsp:cNvSpPr/>
      </dsp:nvSpPr>
      <dsp:spPr>
        <a:xfrm>
          <a:off x="2525276" y="1447838"/>
          <a:ext cx="2211928" cy="2031299"/>
        </a:xfrm>
        <a:prstGeom prst="rect">
          <a:avLst/>
        </a:prstGeom>
        <a:solidFill>
          <a:schemeClr val="accent3">
            <a:tint val="40000"/>
            <a:alpha val="90000"/>
            <a:hueOff val="2008076"/>
            <a:satOff val="5955"/>
            <a:lumOff val="713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08076"/>
              <a:satOff val="5955"/>
              <a:lumOff val="7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Service Type:  Mental Health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Place </a:t>
          </a:r>
          <a:r>
            <a:rPr lang="en-US" sz="2000" kern="1200" dirty="0"/>
            <a:t>of Service:  Office</a:t>
          </a:r>
        </a:p>
      </dsp:txBody>
      <dsp:txXfrm>
        <a:off x="2525276" y="1447838"/>
        <a:ext cx="2211928" cy="2031299"/>
      </dsp:txXfrm>
    </dsp:sp>
    <dsp:sp modelId="{AE32B6DA-37FC-4737-A600-DB15344EF624}">
      <dsp:nvSpPr>
        <dsp:cNvPr id="0" name=""/>
        <dsp:cNvSpPr/>
      </dsp:nvSpPr>
      <dsp:spPr>
        <a:xfrm>
          <a:off x="5046874" y="727101"/>
          <a:ext cx="2211928" cy="720736"/>
        </a:xfrm>
        <a:prstGeom prst="rect">
          <a:avLst/>
        </a:prstGeom>
        <a:solidFill>
          <a:schemeClr val="accent3">
            <a:hueOff val="3400003"/>
            <a:satOff val="0"/>
            <a:lumOff val="5098"/>
            <a:alphaOff val="0"/>
          </a:schemeClr>
        </a:solidFill>
        <a:ln w="12700" cap="flat" cmpd="sng" algn="ctr">
          <a:solidFill>
            <a:schemeClr val="accent3">
              <a:hueOff val="3400003"/>
              <a:satOff val="0"/>
              <a:lumOff val="5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Inpatient Medical Admission</a:t>
          </a:r>
        </a:p>
      </dsp:txBody>
      <dsp:txXfrm>
        <a:off x="5046874" y="727101"/>
        <a:ext cx="2211928" cy="720736"/>
      </dsp:txXfrm>
    </dsp:sp>
    <dsp:sp modelId="{2CE1759D-DD85-4009-95EE-132B8A2A1C76}">
      <dsp:nvSpPr>
        <dsp:cNvPr id="0" name=""/>
        <dsp:cNvSpPr/>
      </dsp:nvSpPr>
      <dsp:spPr>
        <a:xfrm>
          <a:off x="5046874" y="1447838"/>
          <a:ext cx="2211928" cy="2031299"/>
        </a:xfrm>
        <a:prstGeom prst="rect">
          <a:avLst/>
        </a:prstGeom>
        <a:solidFill>
          <a:schemeClr val="accent3">
            <a:tint val="40000"/>
            <a:alpha val="90000"/>
            <a:hueOff val="4016153"/>
            <a:satOff val="11911"/>
            <a:lumOff val="1425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4016153"/>
              <a:satOff val="11911"/>
              <a:lumOff val="14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Service Type:  Medical Care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Place of Service:  Inpatient Hospital</a:t>
          </a:r>
        </a:p>
      </dsp:txBody>
      <dsp:txXfrm>
        <a:off x="5046874" y="1447838"/>
        <a:ext cx="2211928" cy="2031299"/>
      </dsp:txXfrm>
    </dsp:sp>
    <dsp:sp modelId="{F62C0298-C884-4BEC-B9C3-D25FA54F12FC}">
      <dsp:nvSpPr>
        <dsp:cNvPr id="0" name=""/>
        <dsp:cNvSpPr/>
      </dsp:nvSpPr>
      <dsp:spPr>
        <a:xfrm>
          <a:off x="7568473" y="727101"/>
          <a:ext cx="2211928" cy="720736"/>
        </a:xfrm>
        <a:prstGeom prst="rect">
          <a:avLst/>
        </a:prstGeom>
        <a:solidFill>
          <a:schemeClr val="accent3">
            <a:hueOff val="5100005"/>
            <a:satOff val="0"/>
            <a:lumOff val="7647"/>
            <a:alphaOff val="0"/>
          </a:schemeClr>
        </a:solidFill>
        <a:ln w="12700" cap="flat" cmpd="sng" algn="ctr">
          <a:solidFill>
            <a:schemeClr val="accent3">
              <a:hueOff val="5100005"/>
              <a:satOff val="0"/>
              <a:lumOff val="7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Personal Care Services</a:t>
          </a:r>
        </a:p>
      </dsp:txBody>
      <dsp:txXfrm>
        <a:off x="7568473" y="727101"/>
        <a:ext cx="2211928" cy="720736"/>
      </dsp:txXfrm>
    </dsp:sp>
    <dsp:sp modelId="{5FFB91AF-BC5E-4783-A9D7-5B401C94393F}">
      <dsp:nvSpPr>
        <dsp:cNvPr id="0" name=""/>
        <dsp:cNvSpPr/>
      </dsp:nvSpPr>
      <dsp:spPr>
        <a:xfrm>
          <a:off x="7568473" y="1447838"/>
          <a:ext cx="2211928" cy="2031299"/>
        </a:xfrm>
        <a:prstGeom prst="rect">
          <a:avLst/>
        </a:prstGeom>
        <a:solidFill>
          <a:schemeClr val="accent3">
            <a:tint val="40000"/>
            <a:alpha val="90000"/>
            <a:hueOff val="6024229"/>
            <a:satOff val="17866"/>
            <a:lumOff val="2138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6024229"/>
              <a:satOff val="17866"/>
              <a:lumOff val="21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Service Type:  Home and Community Based Services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Place </a:t>
          </a:r>
          <a:r>
            <a:rPr lang="en-US" sz="2000" kern="1200" dirty="0"/>
            <a:t>of Service:  Home</a:t>
          </a:r>
        </a:p>
      </dsp:txBody>
      <dsp:txXfrm>
        <a:off x="7568473" y="1447838"/>
        <a:ext cx="2211928" cy="20312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B4F227-48FE-4356-AE8B-CFF76B815A70}">
      <dsp:nvSpPr>
        <dsp:cNvPr id="0" name=""/>
        <dsp:cNvSpPr/>
      </dsp:nvSpPr>
      <dsp:spPr>
        <a:xfrm>
          <a:off x="0" y="64586"/>
          <a:ext cx="9784079" cy="13127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5000"/>
                <a:shade val="98000"/>
                <a:satMod val="110000"/>
                <a:lumMod val="103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85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0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15875" dir="5400000" algn="ctr" rotWithShape="0">
            <a:srgbClr val="000000">
              <a:alpha val="6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For questions related to an authorization, please reach out to our Utilization Management team at:</a:t>
          </a:r>
        </a:p>
      </dsp:txBody>
      <dsp:txXfrm>
        <a:off x="64083" y="128669"/>
        <a:ext cx="9655913" cy="1184574"/>
      </dsp:txXfrm>
    </dsp:sp>
    <dsp:sp modelId="{7AB23409-0899-467F-A7A4-0E7D4AA2E4D2}">
      <dsp:nvSpPr>
        <dsp:cNvPr id="0" name=""/>
        <dsp:cNvSpPr/>
      </dsp:nvSpPr>
      <dsp:spPr>
        <a:xfrm>
          <a:off x="0" y="1377326"/>
          <a:ext cx="9784079" cy="905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0645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/>
            <a:t>Phone:  (855) 429-1028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/>
            <a:t>Email:  </a:t>
          </a:r>
          <a:r>
            <a:rPr lang="en-US" sz="2600" kern="1200">
              <a:hlinkClick xmlns:r="http://schemas.openxmlformats.org/officeDocument/2006/relationships" r:id="rId1"/>
            </a:rPr>
            <a:t>utilizationmanagement@empowerarkansas.com</a:t>
          </a:r>
          <a:endParaRPr lang="en-US" sz="2600" kern="1200"/>
        </a:p>
      </dsp:txBody>
      <dsp:txXfrm>
        <a:off x="0" y="1377326"/>
        <a:ext cx="9784079" cy="905107"/>
      </dsp:txXfrm>
    </dsp:sp>
    <dsp:sp modelId="{B6091001-6228-4477-B069-BE7E94CA8D09}">
      <dsp:nvSpPr>
        <dsp:cNvPr id="0" name=""/>
        <dsp:cNvSpPr/>
      </dsp:nvSpPr>
      <dsp:spPr>
        <a:xfrm>
          <a:off x="0" y="2282433"/>
          <a:ext cx="9784079" cy="13127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5000"/>
                <a:shade val="98000"/>
                <a:satMod val="110000"/>
                <a:lumMod val="103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85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0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15875" dir="5400000" algn="ctr" rotWithShape="0">
            <a:srgbClr val="000000">
              <a:alpha val="6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For questions related to claims or billing, please reach out to our Provider Relations team at :</a:t>
          </a:r>
        </a:p>
      </dsp:txBody>
      <dsp:txXfrm>
        <a:off x="64083" y="2346516"/>
        <a:ext cx="9655913" cy="1184574"/>
      </dsp:txXfrm>
    </dsp:sp>
    <dsp:sp modelId="{32B4D867-3F6A-46D2-B388-0420F378EF2B}">
      <dsp:nvSpPr>
        <dsp:cNvPr id="0" name=""/>
        <dsp:cNvSpPr/>
      </dsp:nvSpPr>
      <dsp:spPr>
        <a:xfrm>
          <a:off x="0" y="3595173"/>
          <a:ext cx="9784079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0645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/>
            <a:t>Email: </a:t>
          </a:r>
          <a:r>
            <a:rPr lang="en-US" sz="2600" kern="1200">
              <a:hlinkClick xmlns:r="http://schemas.openxmlformats.org/officeDocument/2006/relationships" r:id="rId2"/>
            </a:rPr>
            <a:t>empowerhealthcaresolutionspr@empowerarkansas.com</a:t>
          </a:r>
          <a:endParaRPr lang="en-US" sz="2600" kern="1200"/>
        </a:p>
      </dsp:txBody>
      <dsp:txXfrm>
        <a:off x="0" y="3595173"/>
        <a:ext cx="9784079" cy="546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9C45-3164-491C-9F0A-4AB66259193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A359-1C93-41F3-944C-DF9FA254E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39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9C45-3164-491C-9F0A-4AB66259193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A359-1C93-41F3-944C-DF9FA254E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85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70A9C45-3164-491C-9F0A-4AB66259193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124A359-1C93-41F3-944C-DF9FA254E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5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9C45-3164-491C-9F0A-4AB66259193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A359-1C93-41F3-944C-DF9FA254E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1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0A9C45-3164-491C-9F0A-4AB66259193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24A359-1C93-41F3-944C-DF9FA254E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4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9C45-3164-491C-9F0A-4AB66259193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A359-1C93-41F3-944C-DF9FA254E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8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9C45-3164-491C-9F0A-4AB66259193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A359-1C93-41F3-944C-DF9FA254E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3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9C45-3164-491C-9F0A-4AB66259193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A359-1C93-41F3-944C-DF9FA254E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8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9C45-3164-491C-9F0A-4AB66259193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A359-1C93-41F3-944C-DF9FA254E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74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9C45-3164-491C-9F0A-4AB66259193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A359-1C93-41F3-944C-DF9FA254E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80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9C45-3164-491C-9F0A-4AB66259193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A359-1C93-41F3-944C-DF9FA254E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0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70A9C45-3164-491C-9F0A-4AB66259193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124A359-1C93-41F3-944C-DF9FA254E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519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getempowerhealth.com/" TargetMode="Externa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etempowerhealth.com/procedures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harportal.valence.car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etempowerhealth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bharportal.valence.car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82361-1D21-E74F-AA46-6DF63AEDD9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Utilization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CCB391-CB49-5B6E-DEB1-AC505FCD28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1DF685DA-D649-2D73-20BE-710C4D2068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5159188"/>
            <a:ext cx="4244009" cy="148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000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7A42E-4AF8-F2AA-E5A5-379D1AF78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request online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1B29A-7EE3-9382-7B91-BD0D1B269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934" y="2011681"/>
            <a:ext cx="10020047" cy="14173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Verify member information is correct.</a:t>
            </a:r>
          </a:p>
          <a:p>
            <a:pPr marL="0" indent="0">
              <a:buNone/>
            </a:pPr>
            <a:r>
              <a:rPr lang="en-US" dirty="0"/>
              <a:t>Choose the appropriate authorization type.</a:t>
            </a:r>
          </a:p>
          <a:p>
            <a:pPr lvl="1"/>
            <a:r>
              <a:rPr lang="en-US" dirty="0"/>
              <a:t>Once the Request Type has been selected, you can not change to a different request type.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1155EE-19A8-F3B9-AED5-5C2FD9CE9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142" y="3365876"/>
            <a:ext cx="10817630" cy="3207948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D835A1CC-07BE-FB3F-266C-0108991BB57E}"/>
              </a:ext>
            </a:extLst>
          </p:cNvPr>
          <p:cNvSpPr/>
          <p:nvPr/>
        </p:nvSpPr>
        <p:spPr>
          <a:xfrm>
            <a:off x="3861322" y="4736863"/>
            <a:ext cx="2429164" cy="77095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CB858C-3AB4-1318-59B6-21A1571F94BF}"/>
              </a:ext>
            </a:extLst>
          </p:cNvPr>
          <p:cNvSpPr/>
          <p:nvPr/>
        </p:nvSpPr>
        <p:spPr>
          <a:xfrm>
            <a:off x="6866626" y="5167070"/>
            <a:ext cx="1285336" cy="6814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23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F9F5EB8-AB42-47FD-8F4A-176C0A4B1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A758F27-EB0A-4675-AACF-0CD47C9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3375DA-54C8-F6B4-2287-38B092210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5" y="5547958"/>
            <a:ext cx="10905065" cy="66267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2800" spc="150" dirty="0">
                <a:solidFill>
                  <a:schemeClr val="tx2"/>
                </a:solidFill>
              </a:rPr>
              <a:t>Submitting a request online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FDF506A-FD4E-4BBC-A10A-DEB94F9BA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732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36270BA-6DE5-37E9-541B-33DB88CE67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9731" y="335994"/>
            <a:ext cx="9651009" cy="5139056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3571FB1B-4FFC-43D6-8121-390B3A44E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3369"/>
            <a:ext cx="12192000" cy="484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8AE3707-F7DE-CDB8-4072-DFD381C16C4E}"/>
              </a:ext>
            </a:extLst>
          </p:cNvPr>
          <p:cNvSpPr/>
          <p:nvPr/>
        </p:nvSpPr>
        <p:spPr>
          <a:xfrm>
            <a:off x="4230255" y="1026543"/>
            <a:ext cx="3749963" cy="48822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63EC78B3-E1D8-6449-5CE4-827240509581}"/>
              </a:ext>
            </a:extLst>
          </p:cNvPr>
          <p:cNvSpPr/>
          <p:nvPr/>
        </p:nvSpPr>
        <p:spPr>
          <a:xfrm>
            <a:off x="8575265" y="1012209"/>
            <a:ext cx="2018581" cy="684252"/>
          </a:xfrm>
          <a:prstGeom prst="wedgeRoundRectCallout">
            <a:avLst>
              <a:gd name="adj1" fmla="val -114424"/>
              <a:gd name="adj2" fmla="val 6242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27D3FB-A0E9-D971-975A-DFB7A148C31A}"/>
              </a:ext>
            </a:extLst>
          </p:cNvPr>
          <p:cNvSpPr txBox="1"/>
          <p:nvPr/>
        </p:nvSpPr>
        <p:spPr>
          <a:xfrm>
            <a:off x="8528817" y="1031169"/>
            <a:ext cx="2111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Request Type:</a:t>
            </a:r>
          </a:p>
          <a:p>
            <a:r>
              <a:rPr lang="en-US" dirty="0"/>
              <a:t>Contracted Provider</a:t>
            </a:r>
          </a:p>
        </p:txBody>
      </p:sp>
      <p:sp>
        <p:nvSpPr>
          <p:cNvPr id="24" name="Speech Bubble: Rectangle 23">
            <a:extLst>
              <a:ext uri="{FF2B5EF4-FFF2-40B4-BE49-F238E27FC236}">
                <a16:creationId xmlns:a16="http://schemas.microsoft.com/office/drawing/2014/main" id="{190AC3B8-7FD5-1072-EB7E-AD1394994279}"/>
              </a:ext>
            </a:extLst>
          </p:cNvPr>
          <p:cNvSpPr/>
          <p:nvPr/>
        </p:nvSpPr>
        <p:spPr>
          <a:xfrm>
            <a:off x="5451894" y="3554084"/>
            <a:ext cx="3493698" cy="1504164"/>
          </a:xfrm>
          <a:prstGeom prst="wedgeRectCallout">
            <a:avLst>
              <a:gd name="adj1" fmla="val -89969"/>
              <a:gd name="adj2" fmla="val -8566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F3BF9D6-8F8A-C820-74C1-93294143FD91}"/>
              </a:ext>
            </a:extLst>
          </p:cNvPr>
          <p:cNvSpPr txBox="1"/>
          <p:nvPr/>
        </p:nvSpPr>
        <p:spPr>
          <a:xfrm>
            <a:off x="5451894" y="3580919"/>
            <a:ext cx="33729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Predetermination choose:</a:t>
            </a:r>
          </a:p>
          <a:p>
            <a:pPr marL="285750" indent="-285750">
              <a:buSzPct val="75000"/>
              <a:buFont typeface="Wingdings" panose="05000000000000000000" pitchFamily="2" charset="2"/>
              <a:buChar char="§"/>
            </a:pPr>
            <a:r>
              <a:rPr lang="en-US" b="1" dirty="0"/>
              <a:t>Yes</a:t>
            </a:r>
            <a:r>
              <a:rPr lang="en-US" dirty="0"/>
              <a:t> for Pre-Certification or service dates are in the future.</a:t>
            </a:r>
          </a:p>
          <a:p>
            <a:pPr marL="285750" indent="-285750">
              <a:buSzPct val="75000"/>
              <a:buFont typeface="Wingdings" panose="05000000000000000000" pitchFamily="2" charset="2"/>
              <a:buChar char="§"/>
            </a:pPr>
            <a:r>
              <a:rPr lang="en-US" b="1" u="sng" dirty="0"/>
              <a:t>No</a:t>
            </a:r>
            <a:r>
              <a:rPr lang="en-US" dirty="0"/>
              <a:t> if member has already been admitted to the hospital.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DFCE7-E9C2-3748-3B77-4C49670AD69D}"/>
              </a:ext>
            </a:extLst>
          </p:cNvPr>
          <p:cNvSpPr txBox="1"/>
          <p:nvPr/>
        </p:nvSpPr>
        <p:spPr>
          <a:xfrm>
            <a:off x="10192717" y="3222056"/>
            <a:ext cx="1815253" cy="14773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AOR Required, Encounter ID,</a:t>
            </a:r>
          </a:p>
          <a:p>
            <a:r>
              <a:rPr lang="en-US" dirty="0"/>
              <a:t>and EMR Account Number </a:t>
            </a:r>
          </a:p>
          <a:p>
            <a:r>
              <a:rPr lang="en-US" dirty="0"/>
              <a:t>can be left blank.</a:t>
            </a:r>
          </a:p>
        </p:txBody>
      </p:sp>
    </p:spTree>
    <p:extLst>
      <p:ext uri="{BB962C8B-B14F-4D97-AF65-F5344CB8AC3E}">
        <p14:creationId xmlns:p14="http://schemas.microsoft.com/office/powerpoint/2010/main" val="1218021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7081E-0859-7B96-869A-B244FC489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request online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74D1097-A305-76F4-50F0-48C05620D6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951257"/>
              </p:ext>
            </p:extLst>
          </p:nvPr>
        </p:nvGraphicFramePr>
        <p:xfrm>
          <a:off x="1202919" y="2011680"/>
          <a:ext cx="9784080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8275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BB8E1-FBB8-DFF7-FF35-3A0F681F0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</p:spPr>
        <p:txBody>
          <a:bodyPr>
            <a:normAutofit/>
          </a:bodyPr>
          <a:lstStyle/>
          <a:p>
            <a:r>
              <a:rPr lang="en-US" dirty="0"/>
              <a:t>Submitting a request online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14EB99A6-A5F0-5345-70DC-B2A5F9B963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" t="878" r="8301" b="7297"/>
          <a:stretch/>
        </p:blipFill>
        <p:spPr>
          <a:xfrm>
            <a:off x="480291" y="2216535"/>
            <a:ext cx="7472371" cy="3829957"/>
          </a:xfrm>
          <a:prstGeom prst="rect">
            <a:avLst/>
          </a:prstGeom>
        </p:spPr>
      </p:pic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8D667D10-8496-1C8E-C825-DEE88D108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781" y="2478108"/>
            <a:ext cx="3435928" cy="3306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Enter request service information:</a:t>
            </a:r>
          </a:p>
          <a:p>
            <a:r>
              <a:rPr lang="en-US" sz="1800" dirty="0"/>
              <a:t>Procedure Description: CPT code with modifier</a:t>
            </a:r>
          </a:p>
          <a:p>
            <a:r>
              <a:rPr lang="en-US" sz="1800" dirty="0"/>
              <a:t>Total Amount of Units or Days Requested</a:t>
            </a:r>
          </a:p>
          <a:p>
            <a:r>
              <a:rPr lang="en-US" sz="1800" dirty="0"/>
              <a:t>Start Date</a:t>
            </a:r>
          </a:p>
          <a:p>
            <a:r>
              <a:rPr lang="en-US" sz="1800" dirty="0"/>
              <a:t>End Date or Duration (i.e. 7 days, 180 days, 3 months)</a:t>
            </a:r>
          </a:p>
        </p:txBody>
      </p:sp>
    </p:spTree>
    <p:extLst>
      <p:ext uri="{BB962C8B-B14F-4D97-AF65-F5344CB8AC3E}">
        <p14:creationId xmlns:p14="http://schemas.microsoft.com/office/powerpoint/2010/main" val="3395146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EE0C6-518E-36B2-3D16-9AD546F7A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request online</a:t>
            </a: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15863F86-63AA-6641-E742-873E3289615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3162" t="2543" r="14249" b="1162"/>
          <a:stretch/>
        </p:blipFill>
        <p:spPr>
          <a:xfrm>
            <a:off x="562982" y="1983633"/>
            <a:ext cx="6788727" cy="4657895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749DC8-42B8-24A9-5EA7-600B8B041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7170" y="2718642"/>
            <a:ext cx="3820468" cy="2740556"/>
          </a:xfrm>
        </p:spPr>
        <p:txBody>
          <a:bodyPr>
            <a:normAutofit/>
          </a:bodyPr>
          <a:lstStyle/>
          <a:p>
            <a:r>
              <a:rPr lang="en-US" sz="2000" dirty="0"/>
              <a:t>Enter Supporting Documentation:</a:t>
            </a:r>
          </a:p>
          <a:p>
            <a:pPr marL="285750" indent="-285750">
              <a:buSzPct val="75000"/>
              <a:buFont typeface="Wingdings" panose="05000000000000000000" pitchFamily="2" charset="2"/>
              <a:buChar char="§"/>
            </a:pPr>
            <a:r>
              <a:rPr lang="en-US" dirty="0"/>
              <a:t>Attach supporting documentation</a:t>
            </a:r>
          </a:p>
          <a:p>
            <a:pPr marL="285750" indent="-285750">
              <a:buSzPct val="75000"/>
              <a:buFont typeface="Wingdings" panose="05000000000000000000" pitchFamily="2" charset="2"/>
              <a:buChar char="§"/>
            </a:pPr>
            <a:r>
              <a:rPr lang="en-US" dirty="0"/>
              <a:t>Must name attached documents in the following format.</a:t>
            </a:r>
          </a:p>
          <a:p>
            <a:pPr marL="742950" lvl="1" indent="-285750">
              <a:buSzPct val="75000"/>
              <a:buFont typeface="Wingdings" panose="05000000000000000000" pitchFamily="2" charset="2"/>
              <a:buChar char="§"/>
            </a:pPr>
            <a:r>
              <a:rPr lang="en-US" sz="1600" dirty="0"/>
              <a:t>First Name and Last Name</a:t>
            </a:r>
          </a:p>
          <a:p>
            <a:pPr marL="285750" indent="-285750">
              <a:buSzPct val="75000"/>
              <a:buFont typeface="Wingdings" panose="05000000000000000000" pitchFamily="2" charset="2"/>
              <a:buChar char="§"/>
            </a:pPr>
            <a:r>
              <a:rPr lang="en-US" dirty="0"/>
              <a:t>Once uploaded, a document cannot be voided.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2407E548-8172-4AE4-0546-04C9A4DF7DA1}"/>
              </a:ext>
            </a:extLst>
          </p:cNvPr>
          <p:cNvSpPr/>
          <p:nvPr/>
        </p:nvSpPr>
        <p:spPr>
          <a:xfrm>
            <a:off x="2941608" y="4088920"/>
            <a:ext cx="1725283" cy="1169551"/>
          </a:xfrm>
          <a:prstGeom prst="wedgeRectCallout">
            <a:avLst>
              <a:gd name="adj1" fmla="val -97833"/>
              <a:gd name="adj2" fmla="val 79823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CCE2E1-6FE8-5866-ACB1-33A20C3E15EE}"/>
              </a:ext>
            </a:extLst>
          </p:cNvPr>
          <p:cNvSpPr txBox="1"/>
          <p:nvPr/>
        </p:nvSpPr>
        <p:spPr>
          <a:xfrm>
            <a:off x="2941608" y="4088920"/>
            <a:ext cx="182017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4"/>
                </a:solidFill>
              </a:rPr>
              <a:t>Attach all relevant documents to justify the member’s care (i.e. treatment plan, notes, etc.)</a:t>
            </a:r>
          </a:p>
        </p:txBody>
      </p:sp>
    </p:spTree>
    <p:extLst>
      <p:ext uri="{BB962C8B-B14F-4D97-AF65-F5344CB8AC3E}">
        <p14:creationId xmlns:p14="http://schemas.microsoft.com/office/powerpoint/2010/main" val="3303267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F9F5EB8-AB42-47FD-8F4A-176C0A4B1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A758F27-EB0A-4675-AACF-0CD47C9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341A69-0ADF-5850-D1C5-8CD6A87CB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5304675"/>
            <a:ext cx="10905065" cy="66267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2800" spc="150">
                <a:solidFill>
                  <a:schemeClr val="tx2"/>
                </a:solidFill>
              </a:rPr>
              <a:t>Submitting a  request online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DF506A-FD4E-4BBC-A10A-DEB94F9BA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732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6707F0C-6FCC-9EEA-C0A5-7AB037E06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567" y="494988"/>
            <a:ext cx="9108863" cy="472047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571FB1B-4FFC-43D6-8121-390B3A44E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3369"/>
            <a:ext cx="12192000" cy="484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02F53C4C-E628-CDE1-8DB0-4A4F98660D0F}"/>
              </a:ext>
            </a:extLst>
          </p:cNvPr>
          <p:cNvSpPr/>
          <p:nvPr/>
        </p:nvSpPr>
        <p:spPr>
          <a:xfrm>
            <a:off x="94891" y="1557207"/>
            <a:ext cx="2420101" cy="573517"/>
          </a:xfrm>
          <a:prstGeom prst="wedgeRoundRectCallout">
            <a:avLst>
              <a:gd name="adj1" fmla="val 60841"/>
              <a:gd name="adj2" fmla="val -120988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/>
                </a:solidFill>
              </a:rPr>
              <a:t>Authorization Number and Status</a:t>
            </a:r>
          </a:p>
        </p:txBody>
      </p:sp>
    </p:spTree>
    <p:extLst>
      <p:ext uri="{BB962C8B-B14F-4D97-AF65-F5344CB8AC3E}">
        <p14:creationId xmlns:p14="http://schemas.microsoft.com/office/powerpoint/2010/main" val="711841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6820132-302F-4541-CF16-8DC8E1221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</p:spPr>
        <p:txBody>
          <a:bodyPr>
            <a:normAutofit/>
          </a:bodyPr>
          <a:lstStyle/>
          <a:p>
            <a:r>
              <a:rPr lang="en-US" dirty="0"/>
              <a:t>Submitting a request online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AAF00401-E15B-5E4E-386C-0EBDAAE45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004" y="2000325"/>
            <a:ext cx="8825247" cy="4573499"/>
          </a:xfrm>
          <a:prstGeom prst="rect">
            <a:avLst/>
          </a:prstGeom>
        </p:spPr>
      </p:pic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B3B02A35-D7C5-CC39-2175-D5F7B7A3E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749" y="3429000"/>
            <a:ext cx="2430198" cy="150876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To search for an authorization request, choose the funnel symbol and enter the search parameters.</a:t>
            </a:r>
          </a:p>
        </p:txBody>
      </p:sp>
    </p:spTree>
    <p:extLst>
      <p:ext uri="{BB962C8B-B14F-4D97-AF65-F5344CB8AC3E}">
        <p14:creationId xmlns:p14="http://schemas.microsoft.com/office/powerpoint/2010/main" val="844983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00859-FF6C-74F2-C2AF-1665C5454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request via fax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CD867C-3033-FC0C-F864-D9BC52B5E4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Behavioral Health or CES Waiver: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CA5BB-C787-AA34-48EC-5839B67413D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2F2F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Fax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Empower’s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Prior Authorization Form for Behavioral Health along with the supporting documentation for the request to (800) 886-6839.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2F2F2"/>
              </a:buClr>
              <a:buSzTx/>
              <a:buFont typeface="Wingdings" pitchFamily="2" charset="2"/>
              <a:buChar char="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Form is located online: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hlinkClick r:id="rId2"/>
              </a:rPr>
              <a:t>https://getempowerhealth.com/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under the following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:</a:t>
            </a:r>
          </a:p>
          <a:p>
            <a:pPr marL="411480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2F2F2"/>
              </a:buClr>
              <a:buSzTx/>
              <a:buFont typeface="Wingdings" pitchFamily="2" charset="2"/>
              <a:buChar char="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For Providers</a:t>
            </a:r>
          </a:p>
          <a:p>
            <a:pPr marL="411480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2F2F2"/>
              </a:buClr>
              <a:buSzTx/>
              <a:buFont typeface="Wingdings" pitchFamily="2" charset="2"/>
              <a:buChar char="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Provider Material (at the bottom center)</a:t>
            </a:r>
          </a:p>
          <a:p>
            <a:pPr marL="411480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2F2F2"/>
              </a:buClr>
              <a:buSzTx/>
              <a:buFont typeface="Wingdings" pitchFamily="2" charset="2"/>
              <a:buChar char="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Form &amp; Resources</a:t>
            </a:r>
          </a:p>
          <a:p>
            <a:pPr marL="411480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2F2F2"/>
              </a:buClr>
              <a:buSzTx/>
              <a:buFont typeface="Wingdings" pitchFamily="2" charset="2"/>
              <a:buChar char="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Empower Prior Authorization Form for Behavioral Health or Developmental Disability Providers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678FD8-0D2E-B3E8-1812-D51028E32E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Medical Services: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6E4091-D1D9-A99A-A183-5CE1F14612B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Fax </a:t>
            </a:r>
            <a:r>
              <a:rPr lang="en-US" dirty="0" err="1"/>
              <a:t>Empower’s</a:t>
            </a:r>
            <a:r>
              <a:rPr lang="en-US" dirty="0"/>
              <a:t> Prior Authorization Form for Medical Services along with the supporting documentation for the request to (800) 878-8264.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2F2F2"/>
              </a:buClr>
              <a:buSzTx/>
              <a:buFont typeface="Wingdings" pitchFamily="2" charset="2"/>
              <a:buChar char="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Form is located online: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hlinkClick r:id="rId2"/>
              </a:rPr>
              <a:t>https://getempowerhealth.com/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under the following:</a:t>
            </a:r>
          </a:p>
          <a:p>
            <a:pPr marL="411480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2F2F2"/>
              </a:buClr>
              <a:buSzTx/>
              <a:buFont typeface="Wingdings" pitchFamily="2" charset="2"/>
              <a:buChar char="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For Providers</a:t>
            </a:r>
          </a:p>
          <a:p>
            <a:pPr marL="411480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2F2F2"/>
              </a:buClr>
              <a:buSzTx/>
              <a:buFont typeface="Wingdings" pitchFamily="2" charset="2"/>
              <a:buChar char="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Provider Material (at the bottom center)</a:t>
            </a:r>
          </a:p>
          <a:p>
            <a:pPr marL="411480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2F2F2"/>
              </a:buClr>
              <a:buSzTx/>
              <a:buFont typeface="Wingdings" pitchFamily="2" charset="2"/>
              <a:buChar char="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Form &amp; Resources</a:t>
            </a:r>
          </a:p>
          <a:p>
            <a:pPr marL="411480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2F2F2"/>
              </a:buClr>
              <a:buSzTx/>
              <a:buFont typeface="Wingdings" pitchFamily="2" charset="2"/>
              <a:buChar char="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Empower Prior Authorization Form for Medical Services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AE9C6F-E958-1208-F315-EF33D128C79D}"/>
              </a:ext>
            </a:extLst>
          </p:cNvPr>
          <p:cNvSpPr txBox="1"/>
          <p:nvPr/>
        </p:nvSpPr>
        <p:spPr>
          <a:xfrm>
            <a:off x="1515019" y="6204492"/>
            <a:ext cx="9159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** Please note that the fax numbers for Behavioral Health and Medical authorizations differ. **</a:t>
            </a:r>
          </a:p>
        </p:txBody>
      </p:sp>
    </p:spTree>
    <p:extLst>
      <p:ext uri="{BB962C8B-B14F-4D97-AF65-F5344CB8AC3E}">
        <p14:creationId xmlns:p14="http://schemas.microsoft.com/office/powerpoint/2010/main" val="1905599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BC5A771-64B3-3CB3-AC1E-45FB94FAE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DC6AE789-35F8-0236-1ECC-49C00F1E0F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306942"/>
              </p:ext>
            </p:extLst>
          </p:nvPr>
        </p:nvGraphicFramePr>
        <p:xfrm>
          <a:off x="1202919" y="2149702"/>
          <a:ext cx="9784080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7817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49D8DFA-139C-473F-838D-D33ABE885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9A8C594-4B60-DB24-CD54-2E3836441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200" dirty="0">
                <a:solidFill>
                  <a:schemeClr val="tx2"/>
                </a:solidFill>
              </a:rPr>
              <a:t>Utilization management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339AD5D-59E7-4B00-2B25-25E1E9BAA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1668" y="1126067"/>
            <a:ext cx="6605331" cy="46058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dirty="0" err="1">
                <a:solidFill>
                  <a:schemeClr val="tx2"/>
                </a:solidFill>
              </a:rPr>
              <a:t>Empower’s</a:t>
            </a:r>
            <a:r>
              <a:rPr lang="en-US" sz="2000" dirty="0">
                <a:solidFill>
                  <a:schemeClr val="tx2"/>
                </a:solidFill>
              </a:rPr>
              <a:t> Utilization Management encompasses the following program components for Medical, Behavioral Health, and CES Waiver: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Prior Authorization or Pre-Certification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Admission and Concurrent Review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Retrospective Review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Discharge Planning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pPr marL="0" marR="0" lvl="0" indent="0" fontAlgn="auto">
              <a:spcBef>
                <a:spcPts val="200"/>
              </a:spcBef>
              <a:spcAft>
                <a:spcPts val="200"/>
              </a:spcAft>
              <a:buSzTx/>
              <a:buNone/>
              <a:tabLst/>
              <a:defRPr/>
            </a:pPr>
            <a:r>
              <a:rPr kumimoji="0" lang="en-US" sz="2000" b="0" i="0" u="none" strike="noStrike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Please refer to the Prior Authorization List for a complete list of services requiring prior authorization:</a:t>
            </a:r>
          </a:p>
          <a:p>
            <a:pPr lvl="1">
              <a:defRPr/>
            </a:pPr>
            <a:r>
              <a:rPr kumimoji="0" lang="en-US" sz="1800" b="0" i="0" u="none" strike="noStrike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hlinkClick r:id="rId2"/>
              </a:rPr>
              <a:t>https://getempowerhealth.com/procedures/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5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1C9CF3C-0D94-5177-482A-1653BD8EE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submit a request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8A803F-B142-D363-E446-4D6709433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Utilization Management is committed to assuring prompt, efficient delivery of healthcare services and to monitor quality of care provided to Empower members. </a:t>
            </a:r>
          </a:p>
          <a:p>
            <a:pPr marL="0" indent="0">
              <a:buNone/>
            </a:pPr>
            <a:r>
              <a:rPr lang="en-US" dirty="0"/>
              <a:t>Prior Authorizations may be requested via:</a:t>
            </a:r>
          </a:p>
          <a:p>
            <a:r>
              <a:rPr lang="en-US" dirty="0"/>
              <a:t>Online:  </a:t>
            </a:r>
            <a:r>
              <a:rPr lang="en-US" dirty="0">
                <a:hlinkClick r:id="rId2"/>
              </a:rPr>
              <a:t>https://bharportal.valence.care/</a:t>
            </a:r>
            <a:endParaRPr lang="en-US" dirty="0"/>
          </a:p>
          <a:p>
            <a:r>
              <a:rPr lang="en-US" dirty="0"/>
              <a:t>Fax:  	(800) 886-6839 Behavioral Health and CES Waiver</a:t>
            </a:r>
          </a:p>
          <a:p>
            <a:pPr marL="0" indent="0">
              <a:buNone/>
            </a:pPr>
            <a:r>
              <a:rPr lang="en-US" dirty="0"/>
              <a:t>	(800) 878-8264 Medical Services</a:t>
            </a:r>
          </a:p>
          <a:p>
            <a:r>
              <a:rPr lang="en-US" dirty="0"/>
              <a:t>Phone:  (855) 429-1028 </a:t>
            </a:r>
          </a:p>
        </p:txBody>
      </p:sp>
    </p:spTree>
    <p:extLst>
      <p:ext uri="{BB962C8B-B14F-4D97-AF65-F5344CB8AC3E}">
        <p14:creationId xmlns:p14="http://schemas.microsoft.com/office/powerpoint/2010/main" val="4270966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1B240-CB92-CD29-38B8-3B327E726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timelines for requests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1BD08A0-DFCB-6101-BB12-E9C2F3CD43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659968"/>
              </p:ext>
            </p:extLst>
          </p:nvPr>
        </p:nvGraphicFramePr>
        <p:xfrm>
          <a:off x="1203960" y="2468880"/>
          <a:ext cx="9784080" cy="3690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183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E7DA6-FBDC-1A26-E3C6-26AD123F5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request online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A55E0-49DB-FE12-830A-89EC894A7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Access Provider Portal for Empower online </a:t>
            </a:r>
            <a:r>
              <a:rPr lang="en-US" dirty="0">
                <a:hlinkClick r:id="rId2"/>
              </a:rPr>
              <a:t>https://getempowerhealth.com/</a:t>
            </a:r>
            <a:endParaRPr lang="en-US" dirty="0"/>
          </a:p>
          <a:p>
            <a:r>
              <a:rPr lang="en-US" dirty="0"/>
              <a:t>Select Login, then Provider: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Choose Continue to Portal Login: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20FBB-355A-8E2D-80B7-E2CA227F8A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582" t="4047" r="9447" b="5057"/>
          <a:stretch/>
        </p:blipFill>
        <p:spPr>
          <a:xfrm>
            <a:off x="5200072" y="2475346"/>
            <a:ext cx="1644073" cy="124690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B94A555-CBAB-376B-B61D-9718EA2F8F3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88" t="4099" r="4449" b="6580"/>
          <a:stretch/>
        </p:blipFill>
        <p:spPr>
          <a:xfrm>
            <a:off x="5541818" y="3889432"/>
            <a:ext cx="4729019" cy="216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46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DB045-DB6C-D5CC-B41C-74FCBE23D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request online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0174B-F26A-C75A-2C20-46B04B207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5128870" cy="489980"/>
          </a:xfrm>
        </p:spPr>
        <p:txBody>
          <a:bodyPr/>
          <a:lstStyle/>
          <a:p>
            <a:r>
              <a:rPr lang="en-US" dirty="0"/>
              <a:t>Sign-in:  </a:t>
            </a:r>
            <a:r>
              <a:rPr lang="en-US" dirty="0">
                <a:hlinkClick r:id="rId2"/>
              </a:rPr>
              <a:t>https://bharportal.valence.care/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4B0253-4D5A-5845-E6CA-64FDCC6C4C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56" t="1703" r="5767" b="4959"/>
          <a:stretch/>
        </p:blipFill>
        <p:spPr>
          <a:xfrm>
            <a:off x="1817996" y="2643447"/>
            <a:ext cx="3740728" cy="3574473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C35AE02-5E39-1A62-5332-76FE1C99B0E6}"/>
              </a:ext>
            </a:extLst>
          </p:cNvPr>
          <p:cNvSpPr txBox="1">
            <a:spLocks/>
          </p:cNvSpPr>
          <p:nvPr/>
        </p:nvSpPr>
        <p:spPr>
          <a:xfrm>
            <a:off x="5984036" y="3180505"/>
            <a:ext cx="5128870" cy="2500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If you’re new to the portal, the select “Click </a:t>
            </a:r>
            <a:r>
              <a:rPr lang="en-US" b="1" u="sng" dirty="0"/>
              <a:t>here</a:t>
            </a:r>
            <a:r>
              <a:rPr lang="en-US" dirty="0"/>
              <a:t> to register.”</a:t>
            </a:r>
          </a:p>
          <a:p>
            <a:pPr lvl="1"/>
            <a:r>
              <a:rPr lang="en-US" dirty="0"/>
              <a:t>You will need to provide your TIN and NPI.</a:t>
            </a:r>
          </a:p>
          <a:p>
            <a:pPr lvl="1"/>
            <a:r>
              <a:rPr lang="en-US" dirty="0"/>
              <a:t>If you need further help, please contact Application Support:</a:t>
            </a:r>
          </a:p>
          <a:p>
            <a:pPr lvl="2"/>
            <a:r>
              <a:rPr lang="en-US" dirty="0"/>
              <a:t>(888) 959-4031</a:t>
            </a:r>
          </a:p>
          <a:p>
            <a:pPr lvl="2"/>
            <a:r>
              <a:rPr lang="en-US" dirty="0"/>
              <a:t>support@evolent.com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1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266F-6773-C4BF-1DFE-B41DAD28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request online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40E6CF3-C6F5-FCC0-42FD-2D9535595C2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50883" y="2011680"/>
            <a:ext cx="2172003" cy="1657581"/>
          </a:xfr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0A51D4A-40AD-64DF-8A64-1F8F87F9C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02919" y="4220867"/>
            <a:ext cx="2290780" cy="126285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Select Patient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Submit Authorization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61DC416-783C-E56E-6DD6-6102B81E97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3970"/>
          <a:stretch/>
        </p:blipFill>
        <p:spPr>
          <a:xfrm>
            <a:off x="4119418" y="3609485"/>
            <a:ext cx="7924800" cy="273405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573F16C-4C46-4296-AE64-6A03BB8EAEE4}"/>
              </a:ext>
            </a:extLst>
          </p:cNvPr>
          <p:cNvSpPr txBox="1"/>
          <p:nvPr/>
        </p:nvSpPr>
        <p:spPr>
          <a:xfrm>
            <a:off x="5251553" y="2303478"/>
            <a:ext cx="56605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3.  To start a new authorization, click on the green plus symbol in the top right corner.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BF63FA1-65A1-0B75-94D4-F746C0C609C2}"/>
              </a:ext>
            </a:extLst>
          </p:cNvPr>
          <p:cNvSpPr/>
          <p:nvPr/>
        </p:nvSpPr>
        <p:spPr>
          <a:xfrm>
            <a:off x="10986998" y="3877878"/>
            <a:ext cx="624157" cy="4353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Up 16">
            <a:extLst>
              <a:ext uri="{FF2B5EF4-FFF2-40B4-BE49-F238E27FC236}">
                <a16:creationId xmlns:a16="http://schemas.microsoft.com/office/drawing/2014/main" id="{1F0E0C71-006A-41F9-96B2-4EF018165F32}"/>
              </a:ext>
            </a:extLst>
          </p:cNvPr>
          <p:cNvSpPr/>
          <p:nvPr/>
        </p:nvSpPr>
        <p:spPr>
          <a:xfrm>
            <a:off x="2242789" y="3758075"/>
            <a:ext cx="388189" cy="462792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BCA486D0-6DCA-175A-6962-F31A15F38F60}"/>
              </a:ext>
            </a:extLst>
          </p:cNvPr>
          <p:cNvSpPr/>
          <p:nvPr/>
        </p:nvSpPr>
        <p:spPr>
          <a:xfrm>
            <a:off x="7667750" y="3136947"/>
            <a:ext cx="414068" cy="40851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18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B48FF5B-5A5D-7376-B2E6-F6F96017E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request online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3ED80-E79E-E325-AB31-2FA0B8AB2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 add an authorization request for a specific beneficiary, click the check symbol to begin a search.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BD2A43-97CF-F6CE-19F3-D2ADCF5A45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055" y="3234987"/>
            <a:ext cx="9133153" cy="2742788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D6FD5BDF-FD3D-3E92-8F28-1B1839380612}"/>
              </a:ext>
            </a:extLst>
          </p:cNvPr>
          <p:cNvSpPr/>
          <p:nvPr/>
        </p:nvSpPr>
        <p:spPr>
          <a:xfrm>
            <a:off x="8281084" y="3950899"/>
            <a:ext cx="1992702" cy="4658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33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72CEB-2D7C-E46B-19DC-D8744B28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request online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F00D299-F102-A648-66FB-9DFD9DDD01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1725" y="3674234"/>
            <a:ext cx="9783763" cy="2358951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49B9B09-1E66-45A8-48BD-BADC7A427AE2}"/>
              </a:ext>
            </a:extLst>
          </p:cNvPr>
          <p:cNvSpPr txBox="1"/>
          <p:nvPr/>
        </p:nvSpPr>
        <p:spPr>
          <a:xfrm>
            <a:off x="1101725" y="2097650"/>
            <a:ext cx="8835905" cy="19492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2F2F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Enter </a:t>
            </a:r>
            <a:r>
              <a:rPr lang="en-US" sz="2200" dirty="0">
                <a:solidFill>
                  <a:srgbClr val="F2F2F2"/>
                </a:solidFill>
                <a:latin typeface="Corbel" panose="020B0503020204020204"/>
              </a:rPr>
              <a:t>requested information: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rgbClr val="F2F2F2"/>
              </a:buClr>
              <a:buSzTx/>
              <a:buFont typeface="Wingdings" pitchFamily="2" charset="2"/>
              <a:buChar char="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First Name		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rgbClr val="F2F2F2"/>
              </a:buClr>
              <a:buSzTx/>
              <a:buFont typeface="Wingdings" pitchFamily="2" charset="2"/>
              <a:buChar char=""/>
              <a:tabLst/>
              <a:defRPr/>
            </a:pPr>
            <a:r>
              <a:rPr lang="en-US" sz="2200" dirty="0">
                <a:solidFill>
                  <a:srgbClr val="F2F2F2"/>
                </a:solidFill>
                <a:latin typeface="Corbel" panose="020B0503020204020204"/>
              </a:rPr>
              <a:t>Last Name			OR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rgbClr val="F2F2F2"/>
              </a:buClr>
              <a:buSzTx/>
              <a:buFont typeface="Wingdings" pitchFamily="2" charset="2"/>
              <a:buChar char="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Date of Birth 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2F2F2"/>
              </a:buClr>
              <a:buSzTx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CED996-EDE5-5402-3BC9-ABADCB250919}"/>
              </a:ext>
            </a:extLst>
          </p:cNvPr>
          <p:cNvSpPr txBox="1"/>
          <p:nvPr/>
        </p:nvSpPr>
        <p:spPr>
          <a:xfrm>
            <a:off x="7116792" y="2786734"/>
            <a:ext cx="1751163" cy="39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rgbClr val="F2F2F2"/>
              </a:buClr>
              <a:buSzTx/>
              <a:buFont typeface="Wingdings" pitchFamily="2" charset="2"/>
              <a:buChar char=""/>
              <a:tabLst/>
              <a:defRPr/>
            </a:pPr>
            <a:r>
              <a:rPr lang="en-US" sz="2200" dirty="0">
                <a:solidFill>
                  <a:srgbClr val="F2F2F2"/>
                </a:solidFill>
                <a:latin typeface="Corbel" panose="020B0503020204020204"/>
              </a:rPr>
              <a:t>Patient ID</a:t>
            </a:r>
          </a:p>
        </p:txBody>
      </p:sp>
    </p:spTree>
    <p:extLst>
      <p:ext uri="{BB962C8B-B14F-4D97-AF65-F5344CB8AC3E}">
        <p14:creationId xmlns:p14="http://schemas.microsoft.com/office/powerpoint/2010/main" val="2749872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6">
      <a:dk1>
        <a:srgbClr val="0070C0"/>
      </a:dk1>
      <a:lt1>
        <a:srgbClr val="F2F2F2"/>
      </a:lt1>
      <a:dk2>
        <a:srgbClr val="00B0F0"/>
      </a:dk2>
      <a:lt2>
        <a:srgbClr val="00CC00"/>
      </a:lt2>
      <a:accent1>
        <a:srgbClr val="92D050"/>
      </a:accent1>
      <a:accent2>
        <a:srgbClr val="00B050"/>
      </a:accent2>
      <a:accent3>
        <a:srgbClr val="009900"/>
      </a:accent3>
      <a:accent4>
        <a:srgbClr val="0070C0"/>
      </a:accent4>
      <a:accent5>
        <a:srgbClr val="00B0F0"/>
      </a:accent5>
      <a:accent6>
        <a:srgbClr val="93E2FF"/>
      </a:accent6>
      <a:hlink>
        <a:srgbClr val="002060"/>
      </a:hlink>
      <a:folHlink>
        <a:srgbClr val="002060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291</TotalTime>
  <Words>818</Words>
  <Application>Microsoft Office PowerPoint</Application>
  <PresentationFormat>Widescreen</PresentationFormat>
  <Paragraphs>114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Corbel</vt:lpstr>
      <vt:lpstr>Wingdings</vt:lpstr>
      <vt:lpstr>Banded</vt:lpstr>
      <vt:lpstr>Utilization management</vt:lpstr>
      <vt:lpstr>Utilization management</vt:lpstr>
      <vt:lpstr>How to submit a request </vt:lpstr>
      <vt:lpstr>Processing timelines for requests</vt:lpstr>
      <vt:lpstr>Submitting a request online</vt:lpstr>
      <vt:lpstr>Submitting a request online</vt:lpstr>
      <vt:lpstr>Submitting a request online</vt:lpstr>
      <vt:lpstr>Submitting a request online</vt:lpstr>
      <vt:lpstr>Submitting a request online</vt:lpstr>
      <vt:lpstr>Submitting a request online</vt:lpstr>
      <vt:lpstr>Submitting a request online</vt:lpstr>
      <vt:lpstr>Submitting a request online</vt:lpstr>
      <vt:lpstr>Submitting a request online</vt:lpstr>
      <vt:lpstr>Submitting a request online</vt:lpstr>
      <vt:lpstr>Submitting a  request online</vt:lpstr>
      <vt:lpstr>Submitting a request online</vt:lpstr>
      <vt:lpstr>Submitting a request via fax</vt:lpstr>
      <vt:lpstr>contacts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Utilization management</dc:title>
  <dc:creator>Courtney Slack</dc:creator>
  <cp:lastModifiedBy>Courtney Slack</cp:lastModifiedBy>
  <cp:revision>2</cp:revision>
  <dcterms:created xsi:type="dcterms:W3CDTF">2024-01-09T14:29:49Z</dcterms:created>
  <dcterms:modified xsi:type="dcterms:W3CDTF">2024-01-24T15:33:41Z</dcterms:modified>
</cp:coreProperties>
</file>