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46C11D-10B2-43AB-9D42-B3F0CE4A50F4}" v="1" dt="2024-06-06T12:48:15.7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73" autoAdjust="0"/>
  </p:normalViewPr>
  <p:slideViewPr>
    <p:cSldViewPr snapToGrid="0">
      <p:cViewPr varScale="1">
        <p:scale>
          <a:sx n="102" d="100"/>
          <a:sy n="102" d="100"/>
        </p:scale>
        <p:origin x="9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urtney Slack" userId="82894c39-3218-4eba-8a45-4572eeed047d" providerId="ADAL" clId="{1F46C11D-10B2-43AB-9D42-B3F0CE4A50F4}"/>
    <pc:docChg chg="modSld">
      <pc:chgData name="Courtney Slack" userId="82894c39-3218-4eba-8a45-4572eeed047d" providerId="ADAL" clId="{1F46C11D-10B2-43AB-9D42-B3F0CE4A50F4}" dt="2024-06-06T12:48:45.412" v="23" actId="207"/>
      <pc:docMkLst>
        <pc:docMk/>
      </pc:docMkLst>
      <pc:sldChg chg="addSp modSp mod">
        <pc:chgData name="Courtney Slack" userId="82894c39-3218-4eba-8a45-4572eeed047d" providerId="ADAL" clId="{1F46C11D-10B2-43AB-9D42-B3F0CE4A50F4}" dt="2024-06-06T12:48:45.412" v="23" actId="207"/>
        <pc:sldMkLst>
          <pc:docMk/>
          <pc:sldMk cId="948970719" sldId="257"/>
        </pc:sldMkLst>
        <pc:spChg chg="add mod">
          <ac:chgData name="Courtney Slack" userId="82894c39-3218-4eba-8a45-4572eeed047d" providerId="ADAL" clId="{1F46C11D-10B2-43AB-9D42-B3F0CE4A50F4}" dt="2024-06-06T12:48:45.412" v="23" actId="207"/>
          <ac:spMkLst>
            <pc:docMk/>
            <pc:sldMk cId="948970719" sldId="257"/>
            <ac:spMk id="3" creationId="{7D6498F8-B5FE-4633-0E96-5DF72706FC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7C899-486A-2D4A-C7F2-53AFA1D15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809308-BB49-3694-1326-1A475DB475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9FFAC-FB32-A88C-F41C-7CB052CB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9DB9-8E75-47D6-B490-38A41040094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89EB2-305F-C3D8-E124-6A5A75CE0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1C37F-DC27-665A-0647-9C5B147D7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543-75E8-4E55-BAC8-8380AF65E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75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2757B-6F94-8633-159E-F8A55B831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50ABCC-4C39-A949-F000-D9B2EB1F4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B6793-6270-6044-3DC6-8AB35CA6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9DB9-8E75-47D6-B490-38A41040094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F226D-36FC-A0E4-77F1-B9BE81966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23B4C-4643-9B1C-9721-6D8C09487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543-75E8-4E55-BAC8-8380AF65E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84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B426AC-2778-3DF0-34A0-6372714D7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4B04A3-EE19-9341-30E6-DC7191925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601E6-7067-AC7C-181C-2AC15A2A0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9DB9-8E75-47D6-B490-38A41040094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2F3FE-D4EF-3727-221A-92B962C14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BA3A0-46AC-F951-A017-B40F37F08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543-75E8-4E55-BAC8-8380AF65E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7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21B0D-71BD-5C0C-95FC-7EC3A678C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65575-A86E-4E52-DE95-EA0B3A509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B56D8-35B9-2CAB-1D2E-E5DE967BD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9DB9-8E75-47D6-B490-38A41040094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A2571-6880-328D-A644-8C5CC7D1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E3BEF-E769-DD24-32AC-8D31DA5CA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543-75E8-4E55-BAC8-8380AF65E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95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47908-FDE8-62ED-6505-78AB34F10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C5A8A-1541-F060-4B6D-9ED7A043D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79146-04B9-8830-C7FE-518271389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9DB9-8E75-47D6-B490-38A41040094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E0B1A-6FE4-8F28-020B-B5436DE6C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94A71-A8D3-B7CB-FFA6-D34A51819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543-75E8-4E55-BAC8-8380AF65E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6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69C71-03D0-BDB9-A4F0-FD38A0813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F04F3-1542-A064-0C3B-7004812018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AD38E-8A63-72DE-4EA1-9F3FFEB4E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28171-FA4F-59FC-C057-7194DB811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9DB9-8E75-47D6-B490-38A41040094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B5B60-D09D-DD2B-FE72-488AF6953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8EA57F-A32F-6B1B-E097-DD6BB36F5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543-75E8-4E55-BAC8-8380AF65E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3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FA38E-1E8E-8617-69D5-3B9422B99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107249-F929-8106-578B-00126BEA3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8FF003-685D-8301-ECA2-680B3CC6C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2EEC3C-B38D-873A-A870-D277706B5E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792C40-6332-B430-4EA9-C04E19F68E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5A134E-DC4A-F52A-8A10-FE2607C51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9DB9-8E75-47D6-B490-38A41040094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06CBFB-41A0-E184-BE4B-F182C74AB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EC1C14-5413-5B94-DFEF-7AB908F42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543-75E8-4E55-BAC8-8380AF65E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79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7FF3A-038A-00D0-12BF-1D32CD58F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8211CA-4EBD-D52B-A653-3B56A48AA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9DB9-8E75-47D6-B490-38A41040094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28AE12-1C27-C9DE-5EEB-D7E6621A6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F3A46-4524-F160-E0EB-5B0979D6E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543-75E8-4E55-BAC8-8380AF65E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81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28214-8B92-336C-87ED-E581B7DC3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9DB9-8E75-47D6-B490-38A41040094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D2876-C72F-978A-2EDF-267AAF597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FF1372-293D-4B88-DEE7-569891CB5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543-75E8-4E55-BAC8-8380AF65E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5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9A5FD-93AE-8F4D-D214-8D0220FB5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A3535-B037-8D62-18E8-FE11B6758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CF494D-E3B5-1C6A-3FB5-CDCD56B70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C44A5-06FA-32A1-493B-6E3A5AA33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9DB9-8E75-47D6-B490-38A41040094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F6379-875A-E9BB-12AC-AC9A7716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A62E92-8226-E8A5-E2B7-CA311DC96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543-75E8-4E55-BAC8-8380AF65E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1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CE408-5B97-BD38-3A06-96AAD949A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7E0B88-A81B-6583-AE4A-7369A06BE8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FCCBA4-13B4-1F14-AFAB-F62204056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822D6F-6A7D-A861-254D-5E8CDCF5F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9DB9-8E75-47D6-B490-38A41040094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2CF02-121E-2E98-D55F-3D4D9E069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42E8F-3A82-274F-9677-D799ED171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8543-75E8-4E55-BAC8-8380AF65E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6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33F696-DB13-F830-25CA-F8ED203ED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6C13C-16F8-7346-F81E-B96F0583F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A1E51-1D1C-C489-6B7B-33FBDD41A8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9DB9-8E75-47D6-B490-38A41040094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A6A25-876F-CBF2-D295-0923A3683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8BC-F2A7-6C0B-B273-51A58683DB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B8543-75E8-4E55-BAC8-8380AF65E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0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AA6F849-E707-D561-6587-3652FB82A7D2}"/>
              </a:ext>
            </a:extLst>
          </p:cNvPr>
          <p:cNvCxnSpPr>
            <a:cxnSpLocks/>
            <a:endCxn id="60" idx="0"/>
          </p:cNvCxnSpPr>
          <p:nvPr/>
        </p:nvCxnSpPr>
        <p:spPr>
          <a:xfrm flipH="1">
            <a:off x="6090203" y="2953730"/>
            <a:ext cx="299" cy="255502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2C0DDB8-0E5A-9990-FA3A-901ECF25EBC5}"/>
              </a:ext>
            </a:extLst>
          </p:cNvPr>
          <p:cNvCxnSpPr>
            <a:cxnSpLocks/>
          </p:cNvCxnSpPr>
          <p:nvPr/>
        </p:nvCxnSpPr>
        <p:spPr>
          <a:xfrm>
            <a:off x="3859366" y="4248004"/>
            <a:ext cx="0" cy="279126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11E0040-213F-9F2A-C38E-FFEB064CA33B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1379191" y="3858457"/>
            <a:ext cx="0" cy="555472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2500986-940F-C293-1D63-32656A2B68F1}"/>
              </a:ext>
            </a:extLst>
          </p:cNvPr>
          <p:cNvCxnSpPr>
            <a:cxnSpLocks/>
          </p:cNvCxnSpPr>
          <p:nvPr/>
        </p:nvCxnSpPr>
        <p:spPr>
          <a:xfrm>
            <a:off x="9579563" y="5921532"/>
            <a:ext cx="0" cy="20432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83F782C-FE07-84BC-48A2-493FD64435AA}"/>
              </a:ext>
            </a:extLst>
          </p:cNvPr>
          <p:cNvCxnSpPr>
            <a:cxnSpLocks/>
          </p:cNvCxnSpPr>
          <p:nvPr/>
        </p:nvCxnSpPr>
        <p:spPr>
          <a:xfrm>
            <a:off x="8326837" y="4287203"/>
            <a:ext cx="0" cy="20432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53D80CA-D2C8-D8D4-7BFB-549374E9CA88}"/>
              </a:ext>
            </a:extLst>
          </p:cNvPr>
          <p:cNvCxnSpPr>
            <a:cxnSpLocks/>
          </p:cNvCxnSpPr>
          <p:nvPr/>
        </p:nvCxnSpPr>
        <p:spPr>
          <a:xfrm>
            <a:off x="10829245" y="4261104"/>
            <a:ext cx="0" cy="20432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B210869-6482-B5A9-FA38-69426DBA5659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9579564" y="3252652"/>
            <a:ext cx="1" cy="2019656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17C68E3-BCF2-AF0F-3D93-3A67C744E90A}"/>
              </a:ext>
            </a:extLst>
          </p:cNvPr>
          <p:cNvCxnSpPr>
            <a:cxnSpLocks/>
          </p:cNvCxnSpPr>
          <p:nvPr/>
        </p:nvCxnSpPr>
        <p:spPr>
          <a:xfrm>
            <a:off x="10826496" y="3249468"/>
            <a:ext cx="0" cy="20432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F4D4F01-93BE-64B7-36FC-C190C575D89B}"/>
              </a:ext>
            </a:extLst>
          </p:cNvPr>
          <p:cNvCxnSpPr>
            <a:cxnSpLocks/>
          </p:cNvCxnSpPr>
          <p:nvPr/>
        </p:nvCxnSpPr>
        <p:spPr>
          <a:xfrm>
            <a:off x="1359707" y="3244814"/>
            <a:ext cx="0" cy="213469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2F2E23B-32D1-E470-1FCE-7D3F15D20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1566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Franklin Gothic Book" panose="020B0503020102020204" pitchFamily="34" charset="0"/>
              </a:rPr>
              <a:t>EMPOWER PSYCHIATRIC BED TYPE</a:t>
            </a:r>
          </a:p>
        </p:txBody>
      </p:sp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id="{74853563-9A5F-F775-085D-58DA9137A431}"/>
              </a:ext>
            </a:extLst>
          </p:cNvPr>
          <p:cNvSpPr/>
          <p:nvPr/>
        </p:nvSpPr>
        <p:spPr>
          <a:xfrm>
            <a:off x="4756131" y="1089139"/>
            <a:ext cx="2726113" cy="655781"/>
          </a:xfrm>
          <a:prstGeom prst="flowChartTerminator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INPATIENT</a:t>
            </a:r>
          </a:p>
        </p:txBody>
      </p:sp>
      <p:sp>
        <p:nvSpPr>
          <p:cNvPr id="5" name="Flowchart: Terminator 4">
            <a:extLst>
              <a:ext uri="{FF2B5EF4-FFF2-40B4-BE49-F238E27FC236}">
                <a16:creationId xmlns:a16="http://schemas.microsoft.com/office/drawing/2014/main" id="{078B435C-8F92-981F-05B9-BBC8A9A2B14F}"/>
              </a:ext>
            </a:extLst>
          </p:cNvPr>
          <p:cNvSpPr/>
          <p:nvPr/>
        </p:nvSpPr>
        <p:spPr>
          <a:xfrm>
            <a:off x="1359707" y="2383427"/>
            <a:ext cx="2505456" cy="649224"/>
          </a:xfrm>
          <a:prstGeom prst="flowChartTerminator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ACUTE</a:t>
            </a:r>
          </a:p>
        </p:txBody>
      </p:sp>
      <p:sp>
        <p:nvSpPr>
          <p:cNvPr id="9" name="Flowchart: Terminator 8">
            <a:extLst>
              <a:ext uri="{FF2B5EF4-FFF2-40B4-BE49-F238E27FC236}">
                <a16:creationId xmlns:a16="http://schemas.microsoft.com/office/drawing/2014/main" id="{D6DDF9BF-FA06-0E7C-C6EC-6703590E8607}"/>
              </a:ext>
            </a:extLst>
          </p:cNvPr>
          <p:cNvSpPr/>
          <p:nvPr/>
        </p:nvSpPr>
        <p:spPr>
          <a:xfrm>
            <a:off x="8326837" y="2391265"/>
            <a:ext cx="2505456" cy="649224"/>
          </a:xfrm>
          <a:prstGeom prst="flowChartTerminator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RESIDENTIAL</a:t>
            </a:r>
            <a:endParaRPr lang="en-US" dirty="0"/>
          </a:p>
        </p:txBody>
      </p:sp>
      <p:sp>
        <p:nvSpPr>
          <p:cNvPr id="10" name="Flowchart: Terminator 9">
            <a:extLst>
              <a:ext uri="{FF2B5EF4-FFF2-40B4-BE49-F238E27FC236}">
                <a16:creationId xmlns:a16="http://schemas.microsoft.com/office/drawing/2014/main" id="{FB21F1FB-3650-5611-4FA0-1210E9E13731}"/>
              </a:ext>
            </a:extLst>
          </p:cNvPr>
          <p:cNvSpPr/>
          <p:nvPr/>
        </p:nvSpPr>
        <p:spPr>
          <a:xfrm>
            <a:off x="413303" y="3429000"/>
            <a:ext cx="1892808" cy="832104"/>
          </a:xfrm>
          <a:prstGeom prst="flowChartTerminator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ACUTE IP PSYCH – PVT BED</a:t>
            </a:r>
          </a:p>
        </p:txBody>
      </p:sp>
      <p:sp>
        <p:nvSpPr>
          <p:cNvPr id="11" name="Flowchart: Terminator 10">
            <a:extLst>
              <a:ext uri="{FF2B5EF4-FFF2-40B4-BE49-F238E27FC236}">
                <a16:creationId xmlns:a16="http://schemas.microsoft.com/office/drawing/2014/main" id="{1FD4A860-8B38-2EDD-B5CB-42539B222BBF}"/>
              </a:ext>
            </a:extLst>
          </p:cNvPr>
          <p:cNvSpPr/>
          <p:nvPr/>
        </p:nvSpPr>
        <p:spPr>
          <a:xfrm>
            <a:off x="2918759" y="3429000"/>
            <a:ext cx="1892808" cy="832104"/>
          </a:xfrm>
          <a:prstGeom prst="flowChartTerminator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ACUTE IP PSYCH – TWO BED</a:t>
            </a:r>
          </a:p>
        </p:txBody>
      </p:sp>
      <p:sp>
        <p:nvSpPr>
          <p:cNvPr id="12" name="Flowchart: Terminator 11">
            <a:extLst>
              <a:ext uri="{FF2B5EF4-FFF2-40B4-BE49-F238E27FC236}">
                <a16:creationId xmlns:a16="http://schemas.microsoft.com/office/drawing/2014/main" id="{1BB9B5F9-EAB5-373F-9CD7-8A5C511CA748}"/>
              </a:ext>
            </a:extLst>
          </p:cNvPr>
          <p:cNvSpPr/>
          <p:nvPr/>
        </p:nvSpPr>
        <p:spPr>
          <a:xfrm>
            <a:off x="7380433" y="3455099"/>
            <a:ext cx="1892808" cy="832104"/>
          </a:xfrm>
          <a:prstGeom prst="flowChartTerminator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PSYCH RES – ACUTE HOSP</a:t>
            </a:r>
          </a:p>
        </p:txBody>
      </p:sp>
      <p:sp>
        <p:nvSpPr>
          <p:cNvPr id="13" name="Flowchart: Terminator 12">
            <a:extLst>
              <a:ext uri="{FF2B5EF4-FFF2-40B4-BE49-F238E27FC236}">
                <a16:creationId xmlns:a16="http://schemas.microsoft.com/office/drawing/2014/main" id="{72B128E1-AC10-5948-C3FA-D199F9358D66}"/>
              </a:ext>
            </a:extLst>
          </p:cNvPr>
          <p:cNvSpPr/>
          <p:nvPr/>
        </p:nvSpPr>
        <p:spPr>
          <a:xfrm>
            <a:off x="8219245" y="5272308"/>
            <a:ext cx="2720637" cy="649224"/>
          </a:xfrm>
          <a:prstGeom prst="flowChartTerminator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BH TREATEMENT/SERVICES</a:t>
            </a:r>
          </a:p>
        </p:txBody>
      </p:sp>
      <p:sp>
        <p:nvSpPr>
          <p:cNvPr id="14" name="Flowchart: Terminator 13">
            <a:extLst>
              <a:ext uri="{FF2B5EF4-FFF2-40B4-BE49-F238E27FC236}">
                <a16:creationId xmlns:a16="http://schemas.microsoft.com/office/drawing/2014/main" id="{058655C8-685D-12BD-DE1D-2D82E95E03DB}"/>
              </a:ext>
            </a:extLst>
          </p:cNvPr>
          <p:cNvSpPr/>
          <p:nvPr/>
        </p:nvSpPr>
        <p:spPr>
          <a:xfrm>
            <a:off x="9885889" y="3456977"/>
            <a:ext cx="1892808" cy="832104"/>
          </a:xfrm>
          <a:prstGeom prst="flowChartTerminator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PSYCH RES – FREE STAND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FD76D6E-7441-5ABE-C60D-6FCB1AA185CB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119188" y="1744920"/>
            <a:ext cx="0" cy="294192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C7C0AF8-7E9F-D52D-E84C-9569B52A3252}"/>
              </a:ext>
            </a:extLst>
          </p:cNvPr>
          <p:cNvCxnSpPr>
            <a:cxnSpLocks/>
          </p:cNvCxnSpPr>
          <p:nvPr/>
        </p:nvCxnSpPr>
        <p:spPr>
          <a:xfrm flipH="1">
            <a:off x="2612435" y="2039112"/>
            <a:ext cx="6967128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5EA0EE6-B257-6C2B-25AE-169B8C1A19DA}"/>
              </a:ext>
            </a:extLst>
          </p:cNvPr>
          <p:cNvCxnSpPr>
            <a:endCxn id="5" idx="0"/>
          </p:cNvCxnSpPr>
          <p:nvPr/>
        </p:nvCxnSpPr>
        <p:spPr>
          <a:xfrm>
            <a:off x="2612435" y="2039112"/>
            <a:ext cx="0" cy="34431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8D4D529-1533-031B-8051-1CD122170B32}"/>
              </a:ext>
            </a:extLst>
          </p:cNvPr>
          <p:cNvCxnSpPr/>
          <p:nvPr/>
        </p:nvCxnSpPr>
        <p:spPr>
          <a:xfrm>
            <a:off x="9579566" y="2039112"/>
            <a:ext cx="0" cy="34431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7C20129-8F1D-4103-3E62-49EDF39D5AC8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2612435" y="3032651"/>
            <a:ext cx="0" cy="20432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8CA2A40-FF24-4294-9EB4-B8C4213DC57E}"/>
              </a:ext>
            </a:extLst>
          </p:cNvPr>
          <p:cNvCxnSpPr>
            <a:cxnSpLocks/>
          </p:cNvCxnSpPr>
          <p:nvPr/>
        </p:nvCxnSpPr>
        <p:spPr>
          <a:xfrm flipH="1">
            <a:off x="1359707" y="3246120"/>
            <a:ext cx="250545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BB17F74-8975-4E33-11DC-F9BE09C379AB}"/>
              </a:ext>
            </a:extLst>
          </p:cNvPr>
          <p:cNvCxnSpPr>
            <a:cxnSpLocks/>
          </p:cNvCxnSpPr>
          <p:nvPr/>
        </p:nvCxnSpPr>
        <p:spPr>
          <a:xfrm>
            <a:off x="3859366" y="3250774"/>
            <a:ext cx="0" cy="20432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C48F8FF-B71F-9BC8-B721-B908F2B6955B}"/>
              </a:ext>
            </a:extLst>
          </p:cNvPr>
          <p:cNvCxnSpPr>
            <a:cxnSpLocks/>
          </p:cNvCxnSpPr>
          <p:nvPr/>
        </p:nvCxnSpPr>
        <p:spPr>
          <a:xfrm>
            <a:off x="8326837" y="3244814"/>
            <a:ext cx="0" cy="212163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2CD311C-3823-FDA7-0954-300CBC456301}"/>
              </a:ext>
            </a:extLst>
          </p:cNvPr>
          <p:cNvCxnSpPr>
            <a:cxnSpLocks/>
          </p:cNvCxnSpPr>
          <p:nvPr/>
        </p:nvCxnSpPr>
        <p:spPr>
          <a:xfrm>
            <a:off x="9579565" y="3031345"/>
            <a:ext cx="0" cy="204325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45E57D0-4EB7-D479-5376-39DE0EE6B228}"/>
              </a:ext>
            </a:extLst>
          </p:cNvPr>
          <p:cNvCxnSpPr>
            <a:cxnSpLocks/>
          </p:cNvCxnSpPr>
          <p:nvPr/>
        </p:nvCxnSpPr>
        <p:spPr>
          <a:xfrm flipH="1">
            <a:off x="8326837" y="3244814"/>
            <a:ext cx="250545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Terminator 42">
            <a:extLst>
              <a:ext uri="{FF2B5EF4-FFF2-40B4-BE49-F238E27FC236}">
                <a16:creationId xmlns:a16="http://schemas.microsoft.com/office/drawing/2014/main" id="{00A29721-65EB-17B5-EC75-F4633FF1D151}"/>
              </a:ext>
            </a:extLst>
          </p:cNvPr>
          <p:cNvSpPr/>
          <p:nvPr/>
        </p:nvSpPr>
        <p:spPr>
          <a:xfrm>
            <a:off x="528799" y="4413929"/>
            <a:ext cx="1700784" cy="649224"/>
          </a:xfrm>
          <a:prstGeom prst="flowChartTerminator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REV CODE 114 </a:t>
            </a:r>
          </a:p>
        </p:txBody>
      </p:sp>
      <p:sp>
        <p:nvSpPr>
          <p:cNvPr id="44" name="Flowchart: Terminator 43">
            <a:extLst>
              <a:ext uri="{FF2B5EF4-FFF2-40B4-BE49-F238E27FC236}">
                <a16:creationId xmlns:a16="http://schemas.microsoft.com/office/drawing/2014/main" id="{AB71F209-8436-0E06-D878-15F135D6CA9C}"/>
              </a:ext>
            </a:extLst>
          </p:cNvPr>
          <p:cNvSpPr/>
          <p:nvPr/>
        </p:nvSpPr>
        <p:spPr>
          <a:xfrm>
            <a:off x="3032159" y="4446722"/>
            <a:ext cx="1700784" cy="616431"/>
          </a:xfrm>
          <a:prstGeom prst="flowChartTerminator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REV CODE 124 </a:t>
            </a:r>
          </a:p>
        </p:txBody>
      </p:sp>
      <p:sp>
        <p:nvSpPr>
          <p:cNvPr id="45" name="Flowchart: Terminator 44">
            <a:extLst>
              <a:ext uri="{FF2B5EF4-FFF2-40B4-BE49-F238E27FC236}">
                <a16:creationId xmlns:a16="http://schemas.microsoft.com/office/drawing/2014/main" id="{E42A7A72-1808-4222-0FCB-C42D721CA380}"/>
              </a:ext>
            </a:extLst>
          </p:cNvPr>
          <p:cNvSpPr/>
          <p:nvPr/>
        </p:nvSpPr>
        <p:spPr>
          <a:xfrm>
            <a:off x="7482244" y="4447456"/>
            <a:ext cx="1700784" cy="649224"/>
          </a:xfrm>
          <a:prstGeom prst="flowChartTerminator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REV CODE 1000</a:t>
            </a:r>
          </a:p>
        </p:txBody>
      </p:sp>
      <p:sp>
        <p:nvSpPr>
          <p:cNvPr id="46" name="Flowchart: Terminator 45">
            <a:extLst>
              <a:ext uri="{FF2B5EF4-FFF2-40B4-BE49-F238E27FC236}">
                <a16:creationId xmlns:a16="http://schemas.microsoft.com/office/drawing/2014/main" id="{5D2525C8-71D9-76C1-F65D-DE255881F13C}"/>
              </a:ext>
            </a:extLst>
          </p:cNvPr>
          <p:cNvSpPr/>
          <p:nvPr/>
        </p:nvSpPr>
        <p:spPr>
          <a:xfrm>
            <a:off x="8729172" y="6055481"/>
            <a:ext cx="1700784" cy="649224"/>
          </a:xfrm>
          <a:prstGeom prst="flowChartTerminator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REV CODE 0039</a:t>
            </a:r>
          </a:p>
        </p:txBody>
      </p:sp>
      <p:sp>
        <p:nvSpPr>
          <p:cNvPr id="47" name="Flowchart: Terminator 46">
            <a:extLst>
              <a:ext uri="{FF2B5EF4-FFF2-40B4-BE49-F238E27FC236}">
                <a16:creationId xmlns:a16="http://schemas.microsoft.com/office/drawing/2014/main" id="{38F97E93-8CF8-C6B8-E002-DFCA8B142635}"/>
              </a:ext>
            </a:extLst>
          </p:cNvPr>
          <p:cNvSpPr/>
          <p:nvPr/>
        </p:nvSpPr>
        <p:spPr>
          <a:xfrm>
            <a:off x="9981901" y="4447456"/>
            <a:ext cx="1700784" cy="649224"/>
          </a:xfrm>
          <a:prstGeom prst="flowChartTerminator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REV CODE 1001 </a:t>
            </a:r>
          </a:p>
        </p:txBody>
      </p:sp>
      <p:sp>
        <p:nvSpPr>
          <p:cNvPr id="57" name="Flowchart: Terminator 56">
            <a:extLst>
              <a:ext uri="{FF2B5EF4-FFF2-40B4-BE49-F238E27FC236}">
                <a16:creationId xmlns:a16="http://schemas.microsoft.com/office/drawing/2014/main" id="{1F223184-82F9-4F2D-15EE-26F175F7CADC}"/>
              </a:ext>
            </a:extLst>
          </p:cNvPr>
          <p:cNvSpPr/>
          <p:nvPr/>
        </p:nvSpPr>
        <p:spPr>
          <a:xfrm>
            <a:off x="4622590" y="2350225"/>
            <a:ext cx="2935226" cy="649225"/>
          </a:xfrm>
          <a:prstGeom prst="flowChartTerminator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/>
                </a:solidFill>
              </a:rPr>
              <a:t>THERAPEUTIC LEAVE</a:t>
            </a:r>
          </a:p>
        </p:txBody>
      </p:sp>
      <p:sp>
        <p:nvSpPr>
          <p:cNvPr id="60" name="Flowchart: Terminator 59">
            <a:extLst>
              <a:ext uri="{FF2B5EF4-FFF2-40B4-BE49-F238E27FC236}">
                <a16:creationId xmlns:a16="http://schemas.microsoft.com/office/drawing/2014/main" id="{A957F9C8-D452-6BD7-70A3-52F6A5088900}"/>
              </a:ext>
            </a:extLst>
          </p:cNvPr>
          <p:cNvSpPr/>
          <p:nvPr/>
        </p:nvSpPr>
        <p:spPr>
          <a:xfrm>
            <a:off x="5258710" y="3209232"/>
            <a:ext cx="1662986" cy="649225"/>
          </a:xfrm>
          <a:prstGeom prst="flowChartTerminator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/>
                </a:solidFill>
              </a:rPr>
              <a:t>REV CODE </a:t>
            </a:r>
          </a:p>
          <a:p>
            <a:pPr algn="ctr"/>
            <a:r>
              <a:rPr lang="en-US" dirty="0">
                <a:solidFill>
                  <a:schemeClr val="accent4"/>
                </a:solidFill>
              </a:rPr>
              <a:t>0183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6498F8-B5FE-4633-0E96-5DF72706FC3E}"/>
              </a:ext>
            </a:extLst>
          </p:cNvPr>
          <p:cNvSpPr txBox="1"/>
          <p:nvPr/>
        </p:nvSpPr>
        <p:spPr>
          <a:xfrm>
            <a:off x="277423" y="6488668"/>
            <a:ext cx="1726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5"/>
                </a:solidFill>
              </a:rPr>
              <a:t>Updated 06/01/2024</a:t>
            </a:r>
          </a:p>
        </p:txBody>
      </p:sp>
    </p:spTree>
    <p:extLst>
      <p:ext uri="{BB962C8B-B14F-4D97-AF65-F5344CB8AC3E}">
        <p14:creationId xmlns:p14="http://schemas.microsoft.com/office/powerpoint/2010/main" val="94897071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Empower">
  <a:themeElements>
    <a:clrScheme name="Empower">
      <a:dk1>
        <a:srgbClr val="00B0F0"/>
      </a:dk1>
      <a:lt1>
        <a:srgbClr val="F2F2F2"/>
      </a:lt1>
      <a:dk2>
        <a:srgbClr val="00B0F0"/>
      </a:dk2>
      <a:lt2>
        <a:srgbClr val="00CC00"/>
      </a:lt2>
      <a:accent1>
        <a:srgbClr val="EDF6D3"/>
      </a:accent1>
      <a:accent2>
        <a:srgbClr val="92D050"/>
      </a:accent2>
      <a:accent3>
        <a:srgbClr val="009900"/>
      </a:accent3>
      <a:accent4>
        <a:srgbClr val="0070C0"/>
      </a:accent4>
      <a:accent5>
        <a:srgbClr val="00B0F0"/>
      </a:accent5>
      <a:accent6>
        <a:srgbClr val="93E2FF"/>
      </a:accent6>
      <a:hlink>
        <a:srgbClr val="002060"/>
      </a:hlink>
      <a:folHlink>
        <a:srgbClr val="00206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Empower" id="{4AD62589-915C-4E8A-A11F-684AB6ED75F4}" vid="{1D1B8EF7-8985-4C7A-A757-50923A26BD8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Empower</Template>
  <TotalTime>84</TotalTime>
  <Words>55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Book</vt:lpstr>
      <vt:lpstr>Theme Empower</vt:lpstr>
      <vt:lpstr>EMPOWER PSYCHIATRIC BED TYPE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Courtney Slack</dc:creator>
  <cp:lastModifiedBy>Courtney Slack</cp:lastModifiedBy>
  <cp:revision>1</cp:revision>
  <dcterms:created xsi:type="dcterms:W3CDTF">2024-06-03T18:17:43Z</dcterms:created>
  <dcterms:modified xsi:type="dcterms:W3CDTF">2024-06-06T12:48:46Z</dcterms:modified>
</cp:coreProperties>
</file>